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87000" cx="18288000"/>
  <p:notesSz cx="6858000" cy="9144000"/>
  <p:embeddedFontLst>
    <p:embeddedFont>
      <p:font typeface="League Spartan"/>
      <p:regular r:id="rId19"/>
      <p:bold r:id="rId20"/>
    </p:embeddedFont>
    <p:embeddedFont>
      <p:font typeface="Bricolage Grotesque SemiBold"/>
      <p:regular r:id="rId21"/>
      <p:bold r:id="rId22"/>
    </p:embeddedFont>
    <p:embeddedFont>
      <p:font typeface="Montserrat"/>
      <p:bold r:id="rId23"/>
      <p:boldItalic r:id="rId24"/>
    </p:embeddedFont>
    <p:embeddedFont>
      <p:font typeface="Poppins"/>
      <p:regular r:id="rId25"/>
      <p:bold r:id="rId26"/>
      <p:italic r:id="rId27"/>
      <p:boldItalic r:id="rId28"/>
    </p:embeddedFont>
    <p:embeddedFont>
      <p:font typeface="Helvetica Neue"/>
      <p:regular r:id="rId29"/>
      <p:bold r:id="rId30"/>
      <p:italic r:id="rId31"/>
      <p:boldItalic r:id="rId32"/>
    </p:embeddedFont>
    <p:embeddedFont>
      <p:font typeface="Open Sans ExtraBold"/>
      <p:bold r:id="rId33"/>
      <p:boldItalic r:id="rId34"/>
    </p:embeddedFont>
    <p:embeddedFont>
      <p:font typeface="Bricolage Grotesque"/>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7" roundtripDataSignature="AMtx7mhnjWmTbZZjQXopYMGq03hLOIuo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agueSpartan-bold.fntdata"/><Relationship Id="rId22" Type="http://schemas.openxmlformats.org/officeDocument/2006/relationships/font" Target="fonts/BricolageGrotesqueSemiBold-bold.fntdata"/><Relationship Id="rId21" Type="http://schemas.openxmlformats.org/officeDocument/2006/relationships/font" Target="fonts/BricolageGrotesqueSemiBold-regular.fntdata"/><Relationship Id="rId24" Type="http://schemas.openxmlformats.org/officeDocument/2006/relationships/font" Target="fonts/Montserrat-bold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6.xml"/><Relationship Id="rId33" Type="http://schemas.openxmlformats.org/officeDocument/2006/relationships/font" Target="fonts/OpenSansExtraBold-bold.fntdata"/><Relationship Id="rId10" Type="http://schemas.openxmlformats.org/officeDocument/2006/relationships/slide" Target="slides/slide5.xml"/><Relationship Id="rId32" Type="http://schemas.openxmlformats.org/officeDocument/2006/relationships/font" Target="fonts/HelveticaNeue-boldItalic.fntdata"/><Relationship Id="rId13" Type="http://schemas.openxmlformats.org/officeDocument/2006/relationships/slide" Target="slides/slide8.xml"/><Relationship Id="rId35" Type="http://schemas.openxmlformats.org/officeDocument/2006/relationships/font" Target="fonts/BricolageGrotesque-regular.fntdata"/><Relationship Id="rId12" Type="http://schemas.openxmlformats.org/officeDocument/2006/relationships/slide" Target="slides/slide7.xml"/><Relationship Id="rId34" Type="http://schemas.openxmlformats.org/officeDocument/2006/relationships/font" Target="fonts/OpenSansExtraBold-boldItalic.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BricolageGrotesqu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eagueSpartan-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f32cc048a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2f32cc048a3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f32cc048a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2f32cc048a3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32cc048a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f32cc048a3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f32cc048a3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f32cc048a3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32cc048a3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f32cc048a3_0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f32cc048a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2f32cc048a3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 Id="rId4" Type="http://schemas.openxmlformats.org/officeDocument/2006/relationships/image" Target="../media/image10.png"/><Relationship Id="rId11" Type="http://schemas.openxmlformats.org/officeDocument/2006/relationships/image" Target="../media/image6.png"/><Relationship Id="rId10" Type="http://schemas.openxmlformats.org/officeDocument/2006/relationships/image" Target="../media/image7.png"/><Relationship Id="rId9" Type="http://schemas.openxmlformats.org/officeDocument/2006/relationships/image" Target="../media/image12.jpg"/><Relationship Id="rId5" Type="http://schemas.openxmlformats.org/officeDocument/2006/relationships/image" Target="../media/image1.png"/><Relationship Id="rId6" Type="http://schemas.openxmlformats.org/officeDocument/2006/relationships/image" Target="../media/image23.png"/><Relationship Id="rId7" Type="http://schemas.openxmlformats.org/officeDocument/2006/relationships/image" Target="../media/image4.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jpg"/><Relationship Id="rId4" Type="http://schemas.openxmlformats.org/officeDocument/2006/relationships/image" Target="../media/image1.png"/><Relationship Id="rId5"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jpg"/><Relationship Id="rId4" Type="http://schemas.openxmlformats.org/officeDocument/2006/relationships/image" Target="../media/image1.png"/><Relationship Id="rId9"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33.png"/><Relationship Id="rId8"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jpg"/><Relationship Id="rId4" Type="http://schemas.openxmlformats.org/officeDocument/2006/relationships/image" Target="../media/image39.png"/><Relationship Id="rId5" Type="http://schemas.openxmlformats.org/officeDocument/2006/relationships/image" Target="../media/image1.png"/><Relationship Id="rId6"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47.jp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2.jpg"/><Relationship Id="rId7" Type="http://schemas.openxmlformats.org/officeDocument/2006/relationships/image" Target="../media/image16.jpg"/><Relationship Id="rId8"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jpg"/><Relationship Id="rId4" Type="http://schemas.openxmlformats.org/officeDocument/2006/relationships/image" Target="../media/image1.png"/><Relationship Id="rId5" Type="http://schemas.openxmlformats.org/officeDocument/2006/relationships/image" Target="../media/image24.jpg"/><Relationship Id="rId6" Type="http://schemas.openxmlformats.org/officeDocument/2006/relationships/image" Target="../media/image19.jpg"/><Relationship Id="rId7"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jpg"/><Relationship Id="rId4" Type="http://schemas.openxmlformats.org/officeDocument/2006/relationships/image" Target="../media/image1.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jpg"/><Relationship Id="rId4" Type="http://schemas.openxmlformats.org/officeDocument/2006/relationships/image" Target="../media/image1.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jpg"/><Relationship Id="rId4" Type="http://schemas.openxmlformats.org/officeDocument/2006/relationships/image" Target="../media/image1.png"/><Relationship Id="rId10" Type="http://schemas.openxmlformats.org/officeDocument/2006/relationships/image" Target="../media/image35.png"/><Relationship Id="rId9"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44.png"/><Relationship Id="rId7" Type="http://schemas.openxmlformats.org/officeDocument/2006/relationships/image" Target="../media/image30.png"/><Relationship Id="rId8"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jpg"/><Relationship Id="rId4" Type="http://schemas.openxmlformats.org/officeDocument/2006/relationships/image" Target="../media/image29.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image" Target="../media/image1.png"/><Relationship Id="rId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7358783" y="5227491"/>
            <a:ext cx="8233500" cy="13140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8537" u="none" cap="none" strike="noStrike">
                <a:solidFill>
                  <a:srgbClr val="02233D"/>
                </a:solidFill>
                <a:latin typeface="League Spartan"/>
                <a:ea typeface="League Spartan"/>
                <a:cs typeface="League Spartan"/>
                <a:sym typeface="League Spartan"/>
              </a:rPr>
              <a:t>PITCH DECK</a:t>
            </a:r>
            <a:endParaRPr/>
          </a:p>
        </p:txBody>
      </p:sp>
      <p:sp>
        <p:nvSpPr>
          <p:cNvPr id="85" name="Google Shape;85;p1"/>
          <p:cNvSpPr/>
          <p:nvPr/>
        </p:nvSpPr>
        <p:spPr>
          <a:xfrm>
            <a:off x="0" y="0"/>
            <a:ext cx="199339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86" name="Google Shape;86;p1"/>
          <p:cNvSpPr/>
          <p:nvPr/>
        </p:nvSpPr>
        <p:spPr>
          <a:xfrm>
            <a:off x="7527255" y="-221264"/>
            <a:ext cx="11071703" cy="11071703"/>
          </a:xfrm>
          <a:custGeom>
            <a:rect b="b" l="l" r="r" t="t"/>
            <a:pathLst>
              <a:path extrusionOk="0" h="11071703" w="11071703">
                <a:moveTo>
                  <a:pt x="0" y="0"/>
                </a:moveTo>
                <a:lnTo>
                  <a:pt x="11071703" y="0"/>
                </a:lnTo>
                <a:lnTo>
                  <a:pt x="11071703" y="11071703"/>
                </a:lnTo>
                <a:lnTo>
                  <a:pt x="0" y="11071703"/>
                </a:lnTo>
                <a:lnTo>
                  <a:pt x="0" y="0"/>
                </a:lnTo>
                <a:close/>
              </a:path>
            </a:pathLst>
          </a:custGeom>
          <a:blipFill rotWithShape="1">
            <a:blip r:embed="rId4">
              <a:alphaModFix amt="49000"/>
            </a:blip>
            <a:stretch>
              <a:fillRect b="0" l="0" r="0" t="0"/>
            </a:stretch>
          </a:blipFill>
          <a:ln>
            <a:noFill/>
          </a:ln>
        </p:spPr>
      </p:sp>
      <p:grpSp>
        <p:nvGrpSpPr>
          <p:cNvPr id="87" name="Google Shape;87;p1"/>
          <p:cNvGrpSpPr/>
          <p:nvPr/>
        </p:nvGrpSpPr>
        <p:grpSpPr>
          <a:xfrm>
            <a:off x="9789515" y="766302"/>
            <a:ext cx="1432818" cy="637407"/>
            <a:chOff x="0" y="-38100"/>
            <a:chExt cx="377368" cy="167877"/>
          </a:xfrm>
        </p:grpSpPr>
        <p:sp>
          <p:nvSpPr>
            <p:cNvPr id="88" name="Google Shape;88;p1"/>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1"/>
          <p:cNvGrpSpPr/>
          <p:nvPr/>
        </p:nvGrpSpPr>
        <p:grpSpPr>
          <a:xfrm>
            <a:off x="11581990" y="766302"/>
            <a:ext cx="1432818" cy="637407"/>
            <a:chOff x="0" y="-38100"/>
            <a:chExt cx="377368" cy="167877"/>
          </a:xfrm>
        </p:grpSpPr>
        <p:sp>
          <p:nvSpPr>
            <p:cNvPr id="91" name="Google Shape;91;p1"/>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
          <p:cNvGrpSpPr/>
          <p:nvPr/>
        </p:nvGrpSpPr>
        <p:grpSpPr>
          <a:xfrm>
            <a:off x="13470384" y="766302"/>
            <a:ext cx="1432818" cy="637407"/>
            <a:chOff x="0" y="-38100"/>
            <a:chExt cx="377368" cy="167877"/>
          </a:xfrm>
        </p:grpSpPr>
        <p:sp>
          <p:nvSpPr>
            <p:cNvPr id="94" name="Google Shape;94;p1"/>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 name="Google Shape;96;p1"/>
          <p:cNvGrpSpPr/>
          <p:nvPr/>
        </p:nvGrpSpPr>
        <p:grpSpPr>
          <a:xfrm>
            <a:off x="15246102" y="766302"/>
            <a:ext cx="1846138" cy="637407"/>
            <a:chOff x="0" y="-38100"/>
            <a:chExt cx="486226" cy="167877"/>
          </a:xfrm>
        </p:grpSpPr>
        <p:sp>
          <p:nvSpPr>
            <p:cNvPr id="97" name="Google Shape;97;p1"/>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txBox="1"/>
            <p:nvPr/>
          </p:nvSpPr>
          <p:spPr>
            <a:xfrm>
              <a:off x="0" y="-38100"/>
              <a:ext cx="486226"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 name="Google Shape;99;p1"/>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5">
              <a:alphaModFix/>
            </a:blip>
            <a:stretch>
              <a:fillRect b="0" l="0" r="0" t="0"/>
            </a:stretch>
          </a:blipFill>
          <a:ln>
            <a:noFill/>
          </a:ln>
        </p:spPr>
      </p:sp>
      <p:sp>
        <p:nvSpPr>
          <p:cNvPr id="100" name="Google Shape;100;p1"/>
          <p:cNvSpPr txBox="1"/>
          <p:nvPr/>
        </p:nvSpPr>
        <p:spPr>
          <a:xfrm>
            <a:off x="10076218" y="984934"/>
            <a:ext cx="85941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101" name="Google Shape;101;p1"/>
          <p:cNvSpPr txBox="1"/>
          <p:nvPr/>
        </p:nvSpPr>
        <p:spPr>
          <a:xfrm>
            <a:off x="12010422" y="984934"/>
            <a:ext cx="671873"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102" name="Google Shape;102;p1"/>
          <p:cNvSpPr txBox="1"/>
          <p:nvPr/>
        </p:nvSpPr>
        <p:spPr>
          <a:xfrm>
            <a:off x="13661206" y="999697"/>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103" name="Google Shape;103;p1"/>
          <p:cNvSpPr txBox="1"/>
          <p:nvPr/>
        </p:nvSpPr>
        <p:spPr>
          <a:xfrm>
            <a:off x="15495353" y="999697"/>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104" name="Google Shape;104;p1"/>
          <p:cNvSpPr/>
          <p:nvPr/>
        </p:nvSpPr>
        <p:spPr>
          <a:xfrm>
            <a:off x="-2845650" y="2813374"/>
            <a:ext cx="7875378" cy="8104361"/>
          </a:xfrm>
          <a:custGeom>
            <a:rect b="b" l="l" r="r" t="t"/>
            <a:pathLst>
              <a:path extrusionOk="0" h="8104361" w="7875378">
                <a:moveTo>
                  <a:pt x="0" y="0"/>
                </a:moveTo>
                <a:lnTo>
                  <a:pt x="7875378" y="0"/>
                </a:lnTo>
                <a:lnTo>
                  <a:pt x="7875378" y="8104361"/>
                </a:lnTo>
                <a:lnTo>
                  <a:pt x="0" y="8104361"/>
                </a:lnTo>
                <a:lnTo>
                  <a:pt x="0" y="0"/>
                </a:lnTo>
                <a:close/>
              </a:path>
            </a:pathLst>
          </a:custGeom>
          <a:blipFill rotWithShape="1">
            <a:blip r:embed="rId6">
              <a:alphaModFix amt="56000"/>
            </a:blip>
            <a:stretch>
              <a:fillRect b="0" l="0" r="0" t="0"/>
            </a:stretch>
          </a:blipFill>
          <a:ln>
            <a:noFill/>
          </a:ln>
        </p:spPr>
      </p:sp>
      <p:sp>
        <p:nvSpPr>
          <p:cNvPr id="105" name="Google Shape;105;p1"/>
          <p:cNvSpPr/>
          <p:nvPr/>
        </p:nvSpPr>
        <p:spPr>
          <a:xfrm>
            <a:off x="6363287" y="5838143"/>
            <a:ext cx="9814108" cy="1249068"/>
          </a:xfrm>
          <a:custGeom>
            <a:rect b="b" l="l" r="r" t="t"/>
            <a:pathLst>
              <a:path extrusionOk="0" h="1249068" w="9814108">
                <a:moveTo>
                  <a:pt x="0" y="0"/>
                </a:moveTo>
                <a:lnTo>
                  <a:pt x="9814108" y="0"/>
                </a:lnTo>
                <a:lnTo>
                  <a:pt x="9814108" y="1249068"/>
                </a:lnTo>
                <a:lnTo>
                  <a:pt x="0" y="1249068"/>
                </a:lnTo>
                <a:lnTo>
                  <a:pt x="0" y="0"/>
                </a:lnTo>
                <a:close/>
              </a:path>
            </a:pathLst>
          </a:custGeom>
          <a:blipFill rotWithShape="1">
            <a:blip r:embed="rId7">
              <a:alphaModFix/>
            </a:blip>
            <a:stretch>
              <a:fillRect b="0" l="0" r="0" t="0"/>
            </a:stretch>
          </a:blipFill>
          <a:ln>
            <a:noFill/>
          </a:ln>
        </p:spPr>
      </p:sp>
      <p:sp>
        <p:nvSpPr>
          <p:cNvPr id="106" name="Google Shape;106;p1"/>
          <p:cNvSpPr/>
          <p:nvPr/>
        </p:nvSpPr>
        <p:spPr>
          <a:xfrm>
            <a:off x="2031609" y="1669388"/>
            <a:ext cx="2289832" cy="3224570"/>
          </a:xfrm>
          <a:custGeom>
            <a:rect b="b" l="l" r="r" t="t"/>
            <a:pathLst>
              <a:path extrusionOk="0" h="3224570" w="2289832">
                <a:moveTo>
                  <a:pt x="0" y="0"/>
                </a:moveTo>
                <a:lnTo>
                  <a:pt x="2289833" y="0"/>
                </a:lnTo>
                <a:lnTo>
                  <a:pt x="2289833" y="3224570"/>
                </a:lnTo>
                <a:lnTo>
                  <a:pt x="0" y="3224570"/>
                </a:lnTo>
                <a:lnTo>
                  <a:pt x="0" y="0"/>
                </a:lnTo>
                <a:close/>
              </a:path>
            </a:pathLst>
          </a:custGeom>
          <a:blipFill rotWithShape="1">
            <a:blip r:embed="rId8">
              <a:alphaModFix/>
            </a:blip>
            <a:stretch>
              <a:fillRect b="0" l="0" r="0" t="0"/>
            </a:stretch>
          </a:blipFill>
          <a:ln>
            <a:noFill/>
          </a:ln>
        </p:spPr>
      </p:sp>
      <p:sp>
        <p:nvSpPr>
          <p:cNvPr id="107" name="Google Shape;107;p1"/>
          <p:cNvSpPr txBox="1"/>
          <p:nvPr/>
        </p:nvSpPr>
        <p:spPr>
          <a:xfrm>
            <a:off x="2103571" y="984934"/>
            <a:ext cx="1383287"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108" name="Google Shape;108;p1"/>
          <p:cNvSpPr txBox="1"/>
          <p:nvPr/>
        </p:nvSpPr>
        <p:spPr>
          <a:xfrm>
            <a:off x="7358787" y="3669287"/>
            <a:ext cx="8812800" cy="13140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8537" u="none" cap="none" strike="noStrike">
                <a:solidFill>
                  <a:srgbClr val="02233D"/>
                </a:solidFill>
                <a:latin typeface="League Spartan"/>
                <a:ea typeface="League Spartan"/>
                <a:cs typeface="League Spartan"/>
                <a:sym typeface="League Spartan"/>
              </a:rPr>
              <a:t>SHARKTRACK</a:t>
            </a:r>
            <a:endParaRPr/>
          </a:p>
        </p:txBody>
      </p:sp>
      <p:sp>
        <p:nvSpPr>
          <p:cNvPr id="109" name="Google Shape;109;p1"/>
          <p:cNvSpPr txBox="1"/>
          <p:nvPr/>
        </p:nvSpPr>
        <p:spPr>
          <a:xfrm>
            <a:off x="6517255" y="5997211"/>
            <a:ext cx="9470100" cy="867600"/>
          </a:xfrm>
          <a:prstGeom prst="rect">
            <a:avLst/>
          </a:prstGeom>
          <a:noFill/>
          <a:ln>
            <a:noFill/>
          </a:ln>
        </p:spPr>
        <p:txBody>
          <a:bodyPr anchorCtr="0" anchor="t" bIns="0" lIns="0" spcFirstLastPara="1" rIns="0" wrap="square" tIns="0">
            <a:spAutoFit/>
          </a:bodyPr>
          <a:lstStyle/>
          <a:p>
            <a:pPr indent="0" lvl="0" marL="0" marR="0" rtl="0" algn="l">
              <a:lnSpc>
                <a:spcPct val="139974"/>
              </a:lnSpc>
              <a:spcBef>
                <a:spcPts val="0"/>
              </a:spcBef>
              <a:spcAft>
                <a:spcPts val="0"/>
              </a:spcAft>
              <a:buNone/>
            </a:pPr>
            <a:r>
              <a:rPr b="0" i="0" lang="en-US" sz="2349" u="none" cap="none" strike="noStrike">
                <a:solidFill>
                  <a:srgbClr val="000000"/>
                </a:solidFill>
                <a:latin typeface="Arial"/>
                <a:ea typeface="Arial"/>
                <a:cs typeface="Arial"/>
                <a:sym typeface="Arial"/>
              </a:rPr>
              <a:t>Use the power of Data to study Shark behaviour and attack to prevent unnecessary future attacks.</a:t>
            </a:r>
            <a:endParaRPr/>
          </a:p>
        </p:txBody>
      </p:sp>
      <p:grpSp>
        <p:nvGrpSpPr>
          <p:cNvPr id="110" name="Google Shape;110;p1"/>
          <p:cNvGrpSpPr/>
          <p:nvPr/>
        </p:nvGrpSpPr>
        <p:grpSpPr>
          <a:xfrm>
            <a:off x="1939595" y="1621267"/>
            <a:ext cx="3734038" cy="7386626"/>
            <a:chOff x="0" y="0"/>
            <a:chExt cx="2620010" cy="5182870"/>
          </a:xfrm>
        </p:grpSpPr>
        <p:sp>
          <p:nvSpPr>
            <p:cNvPr id="111" name="Google Shape;111;p1"/>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9">
                <a:alphaModFix/>
              </a:blip>
              <a:stretch>
                <a:fillRect b="0" l="-112612" r="-1126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
          <p:cNvGrpSpPr/>
          <p:nvPr/>
        </p:nvGrpSpPr>
        <p:grpSpPr>
          <a:xfrm>
            <a:off x="12224587" y="7248824"/>
            <a:ext cx="5380014" cy="1945532"/>
            <a:chOff x="0" y="-38100"/>
            <a:chExt cx="1416949" cy="512400"/>
          </a:xfrm>
        </p:grpSpPr>
        <p:sp>
          <p:nvSpPr>
            <p:cNvPr id="121" name="Google Shape;121;p1"/>
            <p:cNvSpPr/>
            <p:nvPr/>
          </p:nvSpPr>
          <p:spPr>
            <a:xfrm>
              <a:off x="0" y="0"/>
              <a:ext cx="1416949" cy="474257"/>
            </a:xfrm>
            <a:custGeom>
              <a:rect b="b" l="l" r="r" t="t"/>
              <a:pathLst>
                <a:path extrusionOk="0" h="474257" w="1416949">
                  <a:moveTo>
                    <a:pt x="54683" y="0"/>
                  </a:moveTo>
                  <a:lnTo>
                    <a:pt x="1362266" y="0"/>
                  </a:lnTo>
                  <a:cubicBezTo>
                    <a:pt x="1376769" y="0"/>
                    <a:pt x="1390678" y="5761"/>
                    <a:pt x="1400933" y="16016"/>
                  </a:cubicBezTo>
                  <a:cubicBezTo>
                    <a:pt x="1411188" y="26271"/>
                    <a:pt x="1416949" y="40180"/>
                    <a:pt x="1416949" y="54683"/>
                  </a:cubicBezTo>
                  <a:lnTo>
                    <a:pt x="1416949" y="419574"/>
                  </a:lnTo>
                  <a:cubicBezTo>
                    <a:pt x="1416949" y="434077"/>
                    <a:pt x="1411188" y="447986"/>
                    <a:pt x="1400933" y="458241"/>
                  </a:cubicBezTo>
                  <a:cubicBezTo>
                    <a:pt x="1390678" y="468496"/>
                    <a:pt x="1376769" y="474257"/>
                    <a:pt x="1362266" y="474257"/>
                  </a:cubicBezTo>
                  <a:lnTo>
                    <a:pt x="54683" y="474257"/>
                  </a:lnTo>
                  <a:cubicBezTo>
                    <a:pt x="40180" y="474257"/>
                    <a:pt x="26271" y="468496"/>
                    <a:pt x="16016" y="458241"/>
                  </a:cubicBezTo>
                  <a:cubicBezTo>
                    <a:pt x="5761" y="447986"/>
                    <a:pt x="0" y="434077"/>
                    <a:pt x="0" y="419574"/>
                  </a:cubicBezTo>
                  <a:lnTo>
                    <a:pt x="0" y="54683"/>
                  </a:lnTo>
                  <a:cubicBezTo>
                    <a:pt x="0" y="40180"/>
                    <a:pt x="5761" y="26271"/>
                    <a:pt x="16016" y="16016"/>
                  </a:cubicBezTo>
                  <a:cubicBezTo>
                    <a:pt x="26271" y="5761"/>
                    <a:pt x="40180" y="0"/>
                    <a:pt x="54683" y="0"/>
                  </a:cubicBezTo>
                  <a:close/>
                </a:path>
              </a:pathLst>
            </a:custGeom>
            <a:solidFill>
              <a:srgbClr val="32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
            <p:cNvSpPr txBox="1"/>
            <p:nvPr/>
          </p:nvSpPr>
          <p:spPr>
            <a:xfrm>
              <a:off x="0" y="-38100"/>
              <a:ext cx="1416900" cy="512400"/>
            </a:xfrm>
            <a:prstGeom prst="rect">
              <a:avLst/>
            </a:prstGeom>
            <a:noFill/>
            <a:ln>
              <a:noFill/>
            </a:ln>
          </p:spPr>
          <p:txBody>
            <a:bodyPr anchorCtr="0" anchor="ctr" bIns="50800" lIns="50800" spcFirstLastPara="1" rIns="50800" wrap="square" tIns="50800">
              <a:noAutofit/>
            </a:bodyPr>
            <a:lstStyle/>
            <a:p>
              <a:pPr indent="0" lvl="0" marL="0" marR="0" rtl="0" algn="ctr">
                <a:lnSpc>
                  <a:spcPct val="130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3" name="Google Shape;123;p1"/>
          <p:cNvPicPr preferRelativeResize="0"/>
          <p:nvPr/>
        </p:nvPicPr>
        <p:blipFill rotWithShape="1">
          <a:blip r:embed="rId10">
            <a:alphaModFix/>
          </a:blip>
          <a:srcRect b="0" l="0" r="0" t="0"/>
          <a:stretch/>
        </p:blipFill>
        <p:spPr>
          <a:xfrm rot="-5400000">
            <a:off x="14571083" y="8070101"/>
            <a:ext cx="1413044" cy="447464"/>
          </a:xfrm>
          <a:prstGeom prst="rect">
            <a:avLst/>
          </a:prstGeom>
          <a:noFill/>
          <a:ln>
            <a:noFill/>
          </a:ln>
        </p:spPr>
      </p:pic>
      <p:pic>
        <p:nvPicPr>
          <p:cNvPr id="124" name="Google Shape;124;p1"/>
          <p:cNvPicPr preferRelativeResize="0"/>
          <p:nvPr/>
        </p:nvPicPr>
        <p:blipFill rotWithShape="1">
          <a:blip r:embed="rId11">
            <a:alphaModFix/>
          </a:blip>
          <a:srcRect b="0" l="0" r="0" t="0"/>
          <a:stretch/>
        </p:blipFill>
        <p:spPr>
          <a:xfrm rot="-5400000">
            <a:off x="12095700" y="8070101"/>
            <a:ext cx="1413044" cy="447464"/>
          </a:xfrm>
          <a:prstGeom prst="rect">
            <a:avLst/>
          </a:prstGeom>
          <a:noFill/>
          <a:ln>
            <a:noFill/>
          </a:ln>
        </p:spPr>
      </p:pic>
      <p:sp>
        <p:nvSpPr>
          <p:cNvPr id="125" name="Google Shape;125;p1"/>
          <p:cNvSpPr txBox="1"/>
          <p:nvPr/>
        </p:nvSpPr>
        <p:spPr>
          <a:xfrm>
            <a:off x="13139558" y="7701049"/>
            <a:ext cx="1607700" cy="891600"/>
          </a:xfrm>
          <a:prstGeom prst="rect">
            <a:avLst/>
          </a:prstGeom>
          <a:noFill/>
          <a:ln>
            <a:noFill/>
          </a:ln>
        </p:spPr>
        <p:txBody>
          <a:bodyPr anchorCtr="0" anchor="t" bIns="0" lIns="0" spcFirstLastPara="1" rIns="0" wrap="square" tIns="0">
            <a:spAutoFit/>
          </a:bodyPr>
          <a:lstStyle/>
          <a:p>
            <a:pPr indent="0" lvl="0" marL="0" marR="0" rtl="0" algn="l">
              <a:lnSpc>
                <a:spcPct val="119989"/>
              </a:lnSpc>
              <a:spcBef>
                <a:spcPts val="0"/>
              </a:spcBef>
              <a:spcAft>
                <a:spcPts val="0"/>
              </a:spcAft>
              <a:buNone/>
            </a:pPr>
            <a:r>
              <a:rPr b="1" lang="en-US" sz="5793">
                <a:solidFill>
                  <a:srgbClr val="FFFFFF"/>
                </a:solidFill>
                <a:latin typeface="Bricolage Grotesque SemiBold"/>
                <a:ea typeface="Bricolage Grotesque SemiBold"/>
                <a:cs typeface="Bricolage Grotesque SemiBold"/>
                <a:sym typeface="Bricolage Grotesque SemiBold"/>
              </a:rPr>
              <a:t>210</a:t>
            </a:r>
            <a:endParaRPr/>
          </a:p>
        </p:txBody>
      </p:sp>
      <p:sp>
        <p:nvSpPr>
          <p:cNvPr id="126" name="Google Shape;126;p1"/>
          <p:cNvSpPr txBox="1"/>
          <p:nvPr/>
        </p:nvSpPr>
        <p:spPr>
          <a:xfrm>
            <a:off x="13139558" y="8503450"/>
            <a:ext cx="1324800" cy="267300"/>
          </a:xfrm>
          <a:prstGeom prst="rect">
            <a:avLst/>
          </a:prstGeom>
          <a:noFill/>
          <a:ln>
            <a:noFill/>
          </a:ln>
        </p:spPr>
        <p:txBody>
          <a:bodyPr anchorCtr="0" anchor="t" bIns="0" lIns="0" spcFirstLastPara="1" rIns="0" wrap="square" tIns="0">
            <a:spAutoFit/>
          </a:bodyPr>
          <a:lstStyle/>
          <a:p>
            <a:pPr indent="0" lvl="0" marL="0" marR="0" rtl="0" algn="l">
              <a:lnSpc>
                <a:spcPct val="140069"/>
              </a:lnSpc>
              <a:spcBef>
                <a:spcPts val="0"/>
              </a:spcBef>
              <a:spcAft>
                <a:spcPts val="0"/>
              </a:spcAft>
              <a:buNone/>
            </a:pPr>
            <a:r>
              <a:rPr b="0" i="0" lang="en-US" sz="1737" u="none" cap="none" strike="noStrike">
                <a:solidFill>
                  <a:srgbClr val="FFFFFF"/>
                </a:solidFill>
                <a:latin typeface="Bricolage Grotesque"/>
                <a:ea typeface="Bricolage Grotesque"/>
                <a:cs typeface="Bricolage Grotesque"/>
                <a:sym typeface="Bricolage Grotesque"/>
              </a:rPr>
              <a:t>Locations</a:t>
            </a:r>
            <a:endParaRPr/>
          </a:p>
        </p:txBody>
      </p:sp>
      <p:sp>
        <p:nvSpPr>
          <p:cNvPr id="127" name="Google Shape;127;p1"/>
          <p:cNvSpPr txBox="1"/>
          <p:nvPr/>
        </p:nvSpPr>
        <p:spPr>
          <a:xfrm>
            <a:off x="15643736" y="7701049"/>
            <a:ext cx="1693200" cy="891600"/>
          </a:xfrm>
          <a:prstGeom prst="rect">
            <a:avLst/>
          </a:prstGeom>
          <a:noFill/>
          <a:ln>
            <a:noFill/>
          </a:ln>
        </p:spPr>
        <p:txBody>
          <a:bodyPr anchorCtr="0" anchor="t" bIns="0" lIns="0" spcFirstLastPara="1" rIns="0" wrap="square" tIns="0">
            <a:spAutoFit/>
          </a:bodyPr>
          <a:lstStyle/>
          <a:p>
            <a:pPr indent="0" lvl="0" marL="0" marR="0" rtl="0" algn="l">
              <a:lnSpc>
                <a:spcPct val="119989"/>
              </a:lnSpc>
              <a:spcBef>
                <a:spcPts val="0"/>
              </a:spcBef>
              <a:spcAft>
                <a:spcPts val="0"/>
              </a:spcAft>
              <a:buNone/>
            </a:pPr>
            <a:r>
              <a:rPr b="1" lang="en-US" sz="5793">
                <a:solidFill>
                  <a:srgbClr val="FFFFFF"/>
                </a:solidFill>
                <a:latin typeface="Bricolage Grotesque SemiBold"/>
                <a:ea typeface="Bricolage Grotesque SemiBold"/>
                <a:cs typeface="Bricolage Grotesque SemiBold"/>
                <a:sym typeface="Bricolage Grotesque SemiBold"/>
              </a:rPr>
              <a:t>262</a:t>
            </a:r>
            <a:endParaRPr/>
          </a:p>
        </p:txBody>
      </p:sp>
      <p:sp>
        <p:nvSpPr>
          <p:cNvPr id="128" name="Google Shape;128;p1"/>
          <p:cNvSpPr txBox="1"/>
          <p:nvPr/>
        </p:nvSpPr>
        <p:spPr>
          <a:xfrm>
            <a:off x="15643736" y="8503450"/>
            <a:ext cx="1693200" cy="267300"/>
          </a:xfrm>
          <a:prstGeom prst="rect">
            <a:avLst/>
          </a:prstGeom>
          <a:noFill/>
          <a:ln>
            <a:noFill/>
          </a:ln>
        </p:spPr>
        <p:txBody>
          <a:bodyPr anchorCtr="0" anchor="t" bIns="0" lIns="0" spcFirstLastPara="1" rIns="0" wrap="square" tIns="0">
            <a:spAutoFit/>
          </a:bodyPr>
          <a:lstStyle/>
          <a:p>
            <a:pPr indent="0" lvl="0" marL="0" marR="0" rtl="0" algn="l">
              <a:lnSpc>
                <a:spcPct val="140069"/>
              </a:lnSpc>
              <a:spcBef>
                <a:spcPts val="0"/>
              </a:spcBef>
              <a:spcAft>
                <a:spcPts val="0"/>
              </a:spcAft>
              <a:buNone/>
            </a:pPr>
            <a:r>
              <a:rPr b="0" i="0" lang="en-US" sz="1737" u="none" cap="none" strike="noStrike">
                <a:solidFill>
                  <a:srgbClr val="FFFFFF"/>
                </a:solidFill>
                <a:latin typeface="Bricolage Grotesque"/>
                <a:ea typeface="Bricolage Grotesque"/>
                <a:cs typeface="Bricolage Grotesque"/>
                <a:sym typeface="Bricolage Grotesque"/>
              </a:rPr>
              <a:t>Fatal Attacks</a:t>
            </a:r>
            <a:endParaRPr/>
          </a:p>
        </p:txBody>
      </p:sp>
      <p:sp>
        <p:nvSpPr>
          <p:cNvPr id="129" name="Google Shape;129;p1"/>
          <p:cNvSpPr/>
          <p:nvPr/>
        </p:nvSpPr>
        <p:spPr>
          <a:xfrm>
            <a:off x="3272799" y="3931624"/>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f32cc048a3_0_44"/>
          <p:cNvSpPr/>
          <p:nvPr/>
        </p:nvSpPr>
        <p:spPr>
          <a:xfrm>
            <a:off x="0" y="0"/>
            <a:ext cx="199796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grpSp>
        <p:nvGrpSpPr>
          <p:cNvPr id="513" name="Google Shape;513;g2f32cc048a3_0_44"/>
          <p:cNvGrpSpPr/>
          <p:nvPr/>
        </p:nvGrpSpPr>
        <p:grpSpPr>
          <a:xfrm>
            <a:off x="9789515" y="766301"/>
            <a:ext cx="1432950" cy="637879"/>
            <a:chOff x="0" y="-38100"/>
            <a:chExt cx="377400" cy="168000"/>
          </a:xfrm>
        </p:grpSpPr>
        <p:sp>
          <p:nvSpPr>
            <p:cNvPr id="514" name="Google Shape;514;g2f32cc048a3_0_44"/>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2f32cc048a3_0_44"/>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6" name="Google Shape;516;g2f32cc048a3_0_44"/>
          <p:cNvGrpSpPr/>
          <p:nvPr/>
        </p:nvGrpSpPr>
        <p:grpSpPr>
          <a:xfrm>
            <a:off x="11581990" y="766301"/>
            <a:ext cx="1432950" cy="637879"/>
            <a:chOff x="0" y="-38100"/>
            <a:chExt cx="377400" cy="168000"/>
          </a:xfrm>
        </p:grpSpPr>
        <p:sp>
          <p:nvSpPr>
            <p:cNvPr id="517" name="Google Shape;517;g2f32cc048a3_0_44"/>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f32cc048a3_0_44"/>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9" name="Google Shape;519;g2f32cc048a3_0_44"/>
          <p:cNvGrpSpPr/>
          <p:nvPr/>
        </p:nvGrpSpPr>
        <p:grpSpPr>
          <a:xfrm>
            <a:off x="13470384" y="766301"/>
            <a:ext cx="1432950" cy="637879"/>
            <a:chOff x="0" y="-38100"/>
            <a:chExt cx="377400" cy="168000"/>
          </a:xfrm>
        </p:grpSpPr>
        <p:sp>
          <p:nvSpPr>
            <p:cNvPr id="520" name="Google Shape;520;g2f32cc048a3_0_44"/>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f32cc048a3_0_44"/>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2" name="Google Shape;522;g2f32cc048a3_0_44"/>
          <p:cNvGrpSpPr/>
          <p:nvPr/>
        </p:nvGrpSpPr>
        <p:grpSpPr>
          <a:xfrm>
            <a:off x="15246102" y="766301"/>
            <a:ext cx="1846432" cy="637879"/>
            <a:chOff x="0" y="-38100"/>
            <a:chExt cx="486300" cy="168000"/>
          </a:xfrm>
        </p:grpSpPr>
        <p:sp>
          <p:nvSpPr>
            <p:cNvPr id="523" name="Google Shape;523;g2f32cc048a3_0_44"/>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f32cc048a3_0_44"/>
            <p:cNvSpPr txBox="1"/>
            <p:nvPr/>
          </p:nvSpPr>
          <p:spPr>
            <a:xfrm>
              <a:off x="0" y="-38100"/>
              <a:ext cx="4863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5" name="Google Shape;525;g2f32cc048a3_0_44"/>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
        <p:nvSpPr>
          <p:cNvPr id="526" name="Google Shape;526;g2f32cc048a3_0_44"/>
          <p:cNvSpPr txBox="1"/>
          <p:nvPr/>
        </p:nvSpPr>
        <p:spPr>
          <a:xfrm>
            <a:off x="2103571" y="984934"/>
            <a:ext cx="1383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527" name="Google Shape;527;g2f32cc048a3_0_44"/>
          <p:cNvSpPr txBox="1"/>
          <p:nvPr/>
        </p:nvSpPr>
        <p:spPr>
          <a:xfrm>
            <a:off x="10076218" y="984934"/>
            <a:ext cx="8595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528" name="Google Shape;528;g2f32cc048a3_0_44"/>
          <p:cNvSpPr txBox="1"/>
          <p:nvPr/>
        </p:nvSpPr>
        <p:spPr>
          <a:xfrm>
            <a:off x="12010422" y="984934"/>
            <a:ext cx="6720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529" name="Google Shape;529;g2f32cc048a3_0_44"/>
          <p:cNvSpPr txBox="1"/>
          <p:nvPr/>
        </p:nvSpPr>
        <p:spPr>
          <a:xfrm>
            <a:off x="13661206" y="10039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530" name="Google Shape;530;g2f32cc048a3_0_44"/>
          <p:cNvSpPr txBox="1"/>
          <p:nvPr/>
        </p:nvSpPr>
        <p:spPr>
          <a:xfrm>
            <a:off x="15495353" y="10039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531" name="Google Shape;531;g2f32cc048a3_0_44"/>
          <p:cNvSpPr txBox="1"/>
          <p:nvPr/>
        </p:nvSpPr>
        <p:spPr>
          <a:xfrm>
            <a:off x="459776" y="1888575"/>
            <a:ext cx="10833900" cy="801600"/>
          </a:xfrm>
          <a:prstGeom prst="rect">
            <a:avLst/>
          </a:prstGeom>
          <a:noFill/>
          <a:ln>
            <a:noFill/>
          </a:ln>
        </p:spPr>
        <p:txBody>
          <a:bodyPr anchorCtr="0" anchor="t" bIns="0" lIns="0" spcFirstLastPara="1" rIns="0" wrap="square" tIns="0">
            <a:spAutoFit/>
          </a:bodyPr>
          <a:lstStyle/>
          <a:p>
            <a:pPr indent="0" lvl="0" marL="0" marR="0" rtl="0" algn="ctr">
              <a:lnSpc>
                <a:spcPct val="113997"/>
              </a:lnSpc>
              <a:spcBef>
                <a:spcPts val="0"/>
              </a:spcBef>
              <a:spcAft>
                <a:spcPts val="0"/>
              </a:spcAft>
              <a:buNone/>
            </a:pPr>
            <a:r>
              <a:rPr b="1" lang="en-US" sz="5208">
                <a:latin typeface="Montserrat"/>
                <a:ea typeface="Montserrat"/>
                <a:cs typeface="Montserrat"/>
                <a:sym typeface="Montserrat"/>
              </a:rPr>
              <a:t>Insights and Implication</a:t>
            </a:r>
            <a:endParaRPr/>
          </a:p>
        </p:txBody>
      </p:sp>
      <p:sp>
        <p:nvSpPr>
          <p:cNvPr id="532" name="Google Shape;532;g2f32cc048a3_0_44"/>
          <p:cNvSpPr txBox="1"/>
          <p:nvPr/>
        </p:nvSpPr>
        <p:spPr>
          <a:xfrm>
            <a:off x="1038125" y="2988575"/>
            <a:ext cx="16289400" cy="6700800"/>
          </a:xfrm>
          <a:prstGeom prst="rect">
            <a:avLst/>
          </a:prstGeom>
          <a:noFill/>
          <a:ln>
            <a:noFill/>
          </a:ln>
        </p:spPr>
        <p:txBody>
          <a:bodyPr anchorCtr="0" anchor="t" bIns="91425" lIns="91425" spcFirstLastPara="1" rIns="91425" wrap="square" tIns="91425">
            <a:noAutofit/>
          </a:bodyPr>
          <a:lstStyle/>
          <a:p>
            <a:pPr indent="0" lvl="0" marL="914400" rtl="0" algn="l">
              <a:lnSpc>
                <a:spcPct val="140000"/>
              </a:lnSpc>
              <a:spcBef>
                <a:spcPts val="2000"/>
              </a:spcBef>
              <a:spcAft>
                <a:spcPts val="0"/>
              </a:spcAft>
              <a:buNone/>
            </a:pPr>
            <a:r>
              <a:rPr b="1" lang="en-US" sz="2300">
                <a:solidFill>
                  <a:srgbClr val="00204B"/>
                </a:solidFill>
              </a:rPr>
              <a:t>Surprising Insights:</a:t>
            </a:r>
            <a:endParaRPr b="1" sz="2300">
              <a:solidFill>
                <a:srgbClr val="00204B"/>
              </a:solidFill>
            </a:endParaRPr>
          </a:p>
          <a:p>
            <a:pPr indent="0" lvl="0" marL="914400" rtl="0" algn="l">
              <a:lnSpc>
                <a:spcPct val="140000"/>
              </a:lnSpc>
              <a:spcBef>
                <a:spcPts val="2000"/>
              </a:spcBef>
              <a:spcAft>
                <a:spcPts val="0"/>
              </a:spcAft>
              <a:buNone/>
            </a:pPr>
            <a:r>
              <a:rPr b="1" lang="en-US" sz="2000">
                <a:solidFill>
                  <a:srgbClr val="00204B"/>
                </a:solidFill>
              </a:rPr>
              <a:t>Unexpected: Gender disparity</a:t>
            </a:r>
            <a:endParaRPr b="1" sz="2000">
              <a:solidFill>
                <a:srgbClr val="00204B"/>
              </a:solidFill>
            </a:endParaRPr>
          </a:p>
          <a:p>
            <a:pPr indent="0" lvl="0" marL="914400" rtl="0" algn="l">
              <a:lnSpc>
                <a:spcPct val="140000"/>
              </a:lnSpc>
              <a:spcBef>
                <a:spcPts val="2000"/>
              </a:spcBef>
              <a:spcAft>
                <a:spcPts val="0"/>
              </a:spcAft>
              <a:buNone/>
            </a:pPr>
            <a:r>
              <a:rPr lang="en-US" sz="2000">
                <a:solidFill>
                  <a:srgbClr val="00204B"/>
                </a:solidFill>
              </a:rPr>
              <a:t>This stark gender disparity raises several questions and potential areas for further investigation.  </a:t>
            </a:r>
            <a:endParaRPr sz="2000">
              <a:solidFill>
                <a:srgbClr val="00204B"/>
              </a:solidFill>
            </a:endParaRPr>
          </a:p>
          <a:p>
            <a:pPr indent="0" lvl="0" marL="914400" rtl="0" algn="l">
              <a:lnSpc>
                <a:spcPct val="140000"/>
              </a:lnSpc>
              <a:spcBef>
                <a:spcPts val="2000"/>
              </a:spcBef>
              <a:spcAft>
                <a:spcPts val="0"/>
              </a:spcAft>
              <a:buNone/>
            </a:pPr>
            <a:r>
              <a:rPr b="1" lang="en-US" sz="2000">
                <a:solidFill>
                  <a:srgbClr val="00204B"/>
                </a:solidFill>
              </a:rPr>
              <a:t>Activity Correlation</a:t>
            </a:r>
            <a:r>
              <a:rPr lang="en-US" sz="2000">
                <a:solidFill>
                  <a:srgbClr val="00204B"/>
                </a:solidFill>
              </a:rPr>
              <a:t> :  While surfing was a known risk factor, our analysis discovered that swimming activity is impacted the most and strongly correlated with attack rates, which could influence public safety recommendations. </a:t>
            </a:r>
            <a:endParaRPr sz="2000">
              <a:solidFill>
                <a:srgbClr val="00204B"/>
              </a:solidFill>
            </a:endParaRPr>
          </a:p>
          <a:p>
            <a:pPr indent="0" lvl="0" marL="914400" rtl="0" algn="l">
              <a:lnSpc>
                <a:spcPct val="140000"/>
              </a:lnSpc>
              <a:spcBef>
                <a:spcPts val="2000"/>
              </a:spcBef>
              <a:spcAft>
                <a:spcPts val="0"/>
              </a:spcAft>
              <a:buNone/>
            </a:pPr>
            <a:r>
              <a:rPr b="1" lang="en-US" sz="2400">
                <a:solidFill>
                  <a:srgbClr val="00204B"/>
                </a:solidFill>
              </a:rPr>
              <a:t>Potential implication </a:t>
            </a:r>
            <a:r>
              <a:rPr lang="en-US" sz="2400">
                <a:solidFill>
                  <a:srgbClr val="00204B"/>
                </a:solidFill>
              </a:rPr>
              <a:t>:</a:t>
            </a:r>
            <a:endParaRPr sz="2400">
              <a:solidFill>
                <a:srgbClr val="00204B"/>
              </a:solidFill>
            </a:endParaRPr>
          </a:p>
          <a:p>
            <a:pPr indent="0" lvl="0" marL="914400" rtl="0" algn="l">
              <a:lnSpc>
                <a:spcPct val="140000"/>
              </a:lnSpc>
              <a:spcBef>
                <a:spcPts val="2000"/>
              </a:spcBef>
              <a:spcAft>
                <a:spcPts val="0"/>
              </a:spcAft>
              <a:buNone/>
            </a:pPr>
            <a:r>
              <a:rPr lang="en-US" sz="2000">
                <a:solidFill>
                  <a:srgbClr val="00204B"/>
                </a:solidFill>
              </a:rPr>
              <a:t>The insights can refine the "Shark Track" tool to provide more accurate warnings, enhance public awareness of high-risk areas and activities, and help authorities allocate resources more effectively, such as by increasing patrols or launching educational campaigns.</a:t>
            </a:r>
            <a:endParaRPr sz="2000">
              <a:solidFill>
                <a:srgbClr val="00204B"/>
              </a:solidFill>
            </a:endParaRPr>
          </a:p>
          <a:p>
            <a:pPr indent="0" lvl="0" marL="914400" rtl="0" algn="l">
              <a:lnSpc>
                <a:spcPct val="140000"/>
              </a:lnSpc>
              <a:spcBef>
                <a:spcPts val="2000"/>
              </a:spcBef>
              <a:spcAft>
                <a:spcPts val="0"/>
              </a:spcAft>
              <a:buNone/>
            </a:pPr>
            <a:r>
              <a:rPr lang="en-US" sz="2000">
                <a:solidFill>
                  <a:srgbClr val="00204B"/>
                </a:solidFill>
              </a:rPr>
              <a:t>On the future, additional analysis could focus on deeper factors influencing attack patterns, such water temperature or local marine life behaviours</a:t>
            </a:r>
            <a:endParaRPr sz="2000">
              <a:solidFill>
                <a:srgbClr val="00204B"/>
              </a:solidFill>
            </a:endParaRPr>
          </a:p>
          <a:p>
            <a:pPr indent="0" lvl="0" marL="914400" rtl="0" algn="l">
              <a:lnSpc>
                <a:spcPct val="140000"/>
              </a:lnSpc>
              <a:spcBef>
                <a:spcPts val="2000"/>
              </a:spcBef>
              <a:spcAft>
                <a:spcPts val="0"/>
              </a:spcAft>
              <a:buNone/>
            </a:pPr>
            <a:r>
              <a:t/>
            </a:r>
            <a:endParaRPr sz="2000">
              <a:solidFill>
                <a:srgbClr val="00204B"/>
              </a:solidFill>
            </a:endParaRPr>
          </a:p>
          <a:p>
            <a:pPr indent="0" lvl="0" marL="914400" rtl="0" algn="l">
              <a:lnSpc>
                <a:spcPct val="140000"/>
              </a:lnSpc>
              <a:spcBef>
                <a:spcPts val="2000"/>
              </a:spcBef>
              <a:spcAft>
                <a:spcPts val="0"/>
              </a:spcAft>
              <a:buNone/>
            </a:pPr>
            <a:r>
              <a:t/>
            </a:r>
            <a:endParaRPr sz="2000">
              <a:solidFill>
                <a:srgbClr val="00204B"/>
              </a:solidFill>
            </a:endParaRPr>
          </a:p>
          <a:p>
            <a:pPr indent="0" lvl="0" marL="0" rtl="0" algn="l">
              <a:spcBef>
                <a:spcPts val="20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f32cc048a3_0_125"/>
          <p:cNvSpPr/>
          <p:nvPr/>
        </p:nvSpPr>
        <p:spPr>
          <a:xfrm>
            <a:off x="0" y="0"/>
            <a:ext cx="199796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grpSp>
        <p:nvGrpSpPr>
          <p:cNvPr id="538" name="Google Shape;538;g2f32cc048a3_0_125"/>
          <p:cNvGrpSpPr/>
          <p:nvPr/>
        </p:nvGrpSpPr>
        <p:grpSpPr>
          <a:xfrm>
            <a:off x="9789515" y="766301"/>
            <a:ext cx="1432950" cy="637879"/>
            <a:chOff x="0" y="-38100"/>
            <a:chExt cx="377400" cy="168000"/>
          </a:xfrm>
        </p:grpSpPr>
        <p:sp>
          <p:nvSpPr>
            <p:cNvPr id="539" name="Google Shape;539;g2f32cc048a3_0_125"/>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f32cc048a3_0_125"/>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1" name="Google Shape;541;g2f32cc048a3_0_125"/>
          <p:cNvGrpSpPr/>
          <p:nvPr/>
        </p:nvGrpSpPr>
        <p:grpSpPr>
          <a:xfrm>
            <a:off x="11581990" y="766301"/>
            <a:ext cx="1432950" cy="637879"/>
            <a:chOff x="0" y="-38100"/>
            <a:chExt cx="377400" cy="168000"/>
          </a:xfrm>
        </p:grpSpPr>
        <p:sp>
          <p:nvSpPr>
            <p:cNvPr id="542" name="Google Shape;542;g2f32cc048a3_0_125"/>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2f32cc048a3_0_125"/>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4" name="Google Shape;544;g2f32cc048a3_0_125"/>
          <p:cNvGrpSpPr/>
          <p:nvPr/>
        </p:nvGrpSpPr>
        <p:grpSpPr>
          <a:xfrm>
            <a:off x="13470384" y="766301"/>
            <a:ext cx="1432950" cy="637879"/>
            <a:chOff x="0" y="-38100"/>
            <a:chExt cx="377400" cy="168000"/>
          </a:xfrm>
        </p:grpSpPr>
        <p:sp>
          <p:nvSpPr>
            <p:cNvPr id="545" name="Google Shape;545;g2f32cc048a3_0_125"/>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2f32cc048a3_0_125"/>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7" name="Google Shape;547;g2f32cc048a3_0_125"/>
          <p:cNvGrpSpPr/>
          <p:nvPr/>
        </p:nvGrpSpPr>
        <p:grpSpPr>
          <a:xfrm>
            <a:off x="15246102" y="766301"/>
            <a:ext cx="1846432" cy="637879"/>
            <a:chOff x="0" y="-38100"/>
            <a:chExt cx="486300" cy="168000"/>
          </a:xfrm>
        </p:grpSpPr>
        <p:sp>
          <p:nvSpPr>
            <p:cNvPr id="548" name="Google Shape;548;g2f32cc048a3_0_125"/>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f32cc048a3_0_125"/>
            <p:cNvSpPr txBox="1"/>
            <p:nvPr/>
          </p:nvSpPr>
          <p:spPr>
            <a:xfrm>
              <a:off x="0" y="-38100"/>
              <a:ext cx="4863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0" name="Google Shape;550;g2f32cc048a3_0_125"/>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
        <p:nvSpPr>
          <p:cNvPr id="551" name="Google Shape;551;g2f32cc048a3_0_125"/>
          <p:cNvSpPr txBox="1"/>
          <p:nvPr/>
        </p:nvSpPr>
        <p:spPr>
          <a:xfrm>
            <a:off x="2103571" y="984934"/>
            <a:ext cx="1383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552" name="Google Shape;552;g2f32cc048a3_0_125"/>
          <p:cNvSpPr txBox="1"/>
          <p:nvPr/>
        </p:nvSpPr>
        <p:spPr>
          <a:xfrm>
            <a:off x="10076218" y="984934"/>
            <a:ext cx="8595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553" name="Google Shape;553;g2f32cc048a3_0_125"/>
          <p:cNvSpPr txBox="1"/>
          <p:nvPr/>
        </p:nvSpPr>
        <p:spPr>
          <a:xfrm>
            <a:off x="12010422" y="984934"/>
            <a:ext cx="6720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554" name="Google Shape;554;g2f32cc048a3_0_125"/>
          <p:cNvSpPr txBox="1"/>
          <p:nvPr/>
        </p:nvSpPr>
        <p:spPr>
          <a:xfrm>
            <a:off x="13661206" y="10039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555" name="Google Shape;555;g2f32cc048a3_0_125"/>
          <p:cNvSpPr txBox="1"/>
          <p:nvPr/>
        </p:nvSpPr>
        <p:spPr>
          <a:xfrm>
            <a:off x="15495353" y="10039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556" name="Google Shape;556;g2f32cc048a3_0_125"/>
          <p:cNvSpPr txBox="1"/>
          <p:nvPr/>
        </p:nvSpPr>
        <p:spPr>
          <a:xfrm>
            <a:off x="10607304" y="4958860"/>
            <a:ext cx="45090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400" u="none" cap="none" strike="noStrike">
                <a:solidFill>
                  <a:srgbClr val="000000"/>
                </a:solidFill>
                <a:latin typeface="Montserrat"/>
                <a:ea typeface="Montserrat"/>
                <a:cs typeface="Montserrat"/>
                <a:sym typeface="Montserrat"/>
              </a:rPr>
              <a:t>SUPPORTED OUTCOME</a:t>
            </a:r>
            <a:endParaRPr/>
          </a:p>
        </p:txBody>
      </p:sp>
      <p:sp>
        <p:nvSpPr>
          <p:cNvPr id="557" name="Google Shape;557;g2f32cc048a3_0_125"/>
          <p:cNvSpPr txBox="1"/>
          <p:nvPr/>
        </p:nvSpPr>
        <p:spPr>
          <a:xfrm>
            <a:off x="1737398" y="3221086"/>
            <a:ext cx="8397300" cy="112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7340" u="none" cap="none" strike="noStrike">
                <a:solidFill>
                  <a:srgbClr val="000000"/>
                </a:solidFill>
                <a:latin typeface="Montserrat"/>
                <a:ea typeface="Montserrat"/>
                <a:cs typeface="Montserrat"/>
                <a:sym typeface="Montserrat"/>
              </a:rPr>
              <a:t>Conclusion</a:t>
            </a:r>
            <a:endParaRPr/>
          </a:p>
        </p:txBody>
      </p:sp>
      <p:sp>
        <p:nvSpPr>
          <p:cNvPr id="558" name="Google Shape;558;g2f32cc048a3_0_125"/>
          <p:cNvSpPr txBox="1"/>
          <p:nvPr/>
        </p:nvSpPr>
        <p:spPr>
          <a:xfrm>
            <a:off x="1737398" y="4753324"/>
            <a:ext cx="7195200" cy="3930000"/>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None/>
            </a:pPr>
            <a:r>
              <a:rPr b="0" i="0" lang="en-US" sz="2093" u="none" cap="none" strike="noStrike">
                <a:solidFill>
                  <a:srgbClr val="101010"/>
                </a:solidFill>
                <a:latin typeface="Montserrat"/>
                <a:ea typeface="Montserrat"/>
                <a:cs typeface="Montserrat"/>
                <a:sym typeface="Montserrat"/>
              </a:rPr>
              <a:t>We hypothesised that analysing shark attack data could reveal patterns related to geographical locations, time of </a:t>
            </a:r>
            <a:r>
              <a:rPr lang="en-US" sz="2093">
                <a:solidFill>
                  <a:srgbClr val="101010"/>
                </a:solidFill>
                <a:latin typeface="Montserrat"/>
                <a:ea typeface="Montserrat"/>
                <a:cs typeface="Montserrat"/>
                <a:sym typeface="Montserrat"/>
              </a:rPr>
              <a:t>day</a:t>
            </a:r>
            <a:r>
              <a:rPr b="0" i="0" lang="en-US" sz="2093" u="none" cap="none" strike="noStrike">
                <a:solidFill>
                  <a:srgbClr val="101010"/>
                </a:solidFill>
                <a:latin typeface="Montserrat"/>
                <a:ea typeface="Montserrat"/>
                <a:cs typeface="Montserrat"/>
                <a:sym typeface="Montserrat"/>
              </a:rPr>
              <a:t>, and activities that increase the risk of shark attacks. </a:t>
            </a:r>
            <a:endParaRPr/>
          </a:p>
          <a:p>
            <a:pPr indent="0" lvl="0" marL="0" marR="0" rtl="0" algn="l">
              <a:lnSpc>
                <a:spcPct val="139990"/>
              </a:lnSpc>
              <a:spcBef>
                <a:spcPts val="0"/>
              </a:spcBef>
              <a:spcAft>
                <a:spcPts val="0"/>
              </a:spcAft>
              <a:buNone/>
            </a:pPr>
            <a:r>
              <a:t/>
            </a:r>
            <a:endParaRPr b="0" i="0" sz="2093" u="none" cap="none" strike="noStrike">
              <a:solidFill>
                <a:srgbClr val="101010"/>
              </a:solidFill>
              <a:latin typeface="Montserrat"/>
              <a:ea typeface="Montserrat"/>
              <a:cs typeface="Montserrat"/>
              <a:sym typeface="Montserrat"/>
            </a:endParaRPr>
          </a:p>
          <a:p>
            <a:pPr indent="0" lvl="0" marL="0" marR="0" rtl="0" algn="l">
              <a:lnSpc>
                <a:spcPct val="139990"/>
              </a:lnSpc>
              <a:spcBef>
                <a:spcPts val="0"/>
              </a:spcBef>
              <a:spcAft>
                <a:spcPts val="0"/>
              </a:spcAft>
              <a:buNone/>
            </a:pPr>
            <a:r>
              <a:rPr b="0" i="0" lang="en-US" sz="2093" u="none" cap="none" strike="noStrike">
                <a:solidFill>
                  <a:srgbClr val="101010"/>
                </a:solidFill>
                <a:latin typeface="Montserrat"/>
                <a:ea typeface="Montserrat"/>
                <a:cs typeface="Montserrat"/>
                <a:sym typeface="Montserrat"/>
              </a:rPr>
              <a:t>We believed this information could be used to develop a business case for "Shark Track," a tool to help users avoid high-risk areas and time.</a:t>
            </a:r>
            <a:endParaRPr/>
          </a:p>
          <a:p>
            <a:pPr indent="0" lvl="0" marL="0" marR="0" rtl="0" algn="l">
              <a:lnSpc>
                <a:spcPct val="139990"/>
              </a:lnSpc>
              <a:spcBef>
                <a:spcPts val="0"/>
              </a:spcBef>
              <a:spcAft>
                <a:spcPts val="0"/>
              </a:spcAft>
              <a:buNone/>
            </a:pPr>
            <a:r>
              <a:t/>
            </a:r>
            <a:endParaRPr b="0" i="0" sz="2093" u="none" cap="none" strike="noStrike">
              <a:solidFill>
                <a:srgbClr val="101010"/>
              </a:solidFill>
              <a:latin typeface="Montserrat"/>
              <a:ea typeface="Montserrat"/>
              <a:cs typeface="Montserrat"/>
              <a:sym typeface="Montserrat"/>
            </a:endParaRPr>
          </a:p>
        </p:txBody>
      </p:sp>
      <p:sp>
        <p:nvSpPr>
          <p:cNvPr id="559" name="Google Shape;559;g2f32cc048a3_0_125"/>
          <p:cNvSpPr txBox="1"/>
          <p:nvPr/>
        </p:nvSpPr>
        <p:spPr>
          <a:xfrm>
            <a:off x="10607304" y="5722122"/>
            <a:ext cx="6325800" cy="2577300"/>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None/>
            </a:pPr>
            <a:r>
              <a:rPr b="0" i="0" lang="en-US" sz="2093" u="none" cap="none" strike="noStrike">
                <a:solidFill>
                  <a:srgbClr val="101010"/>
                </a:solidFill>
                <a:latin typeface="Montserrat"/>
                <a:ea typeface="Montserrat"/>
                <a:cs typeface="Montserrat"/>
                <a:sym typeface="Montserrat"/>
              </a:rPr>
              <a:t>Our analysis generally supported the hypothesis. We found significant patterns indicating that certain locations and times of year have a higher incidence of shark attacks. For instance, attacks were more frequent in specific regions and during certain months.</a:t>
            </a:r>
            <a:endParaRPr/>
          </a:p>
        </p:txBody>
      </p:sp>
      <p:cxnSp>
        <p:nvCxnSpPr>
          <p:cNvPr id="560" name="Google Shape;560;g2f32cc048a3_0_125"/>
          <p:cNvCxnSpPr/>
          <p:nvPr/>
        </p:nvCxnSpPr>
        <p:spPr>
          <a:xfrm>
            <a:off x="9580335" y="4639024"/>
            <a:ext cx="0" cy="3843300"/>
          </a:xfrm>
          <a:prstGeom prst="straightConnector1">
            <a:avLst/>
          </a:prstGeom>
          <a:noFill/>
          <a:ln cap="flat" cmpd="sng" w="38100">
            <a:solidFill>
              <a:srgbClr val="000000"/>
            </a:solidFill>
            <a:prstDash val="solid"/>
            <a:round/>
            <a:headEnd len="sm" w="sm" type="none"/>
            <a:tailEnd len="sm" w="sm" type="none"/>
          </a:ln>
        </p:spPr>
      </p:cxnSp>
      <p:pic>
        <p:nvPicPr>
          <p:cNvPr id="561" name="Google Shape;561;g2f32cc048a3_0_125"/>
          <p:cNvPicPr preferRelativeResize="0"/>
          <p:nvPr/>
        </p:nvPicPr>
        <p:blipFill rotWithShape="1">
          <a:blip r:embed="rId5">
            <a:alphaModFix/>
          </a:blip>
          <a:srcRect b="1069" l="-6830" r="6830" t="-1070"/>
          <a:stretch/>
        </p:blipFill>
        <p:spPr>
          <a:xfrm>
            <a:off x="13324468" y="1727126"/>
            <a:ext cx="5630382" cy="323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
          <p:cNvSpPr/>
          <p:nvPr/>
        </p:nvSpPr>
        <p:spPr>
          <a:xfrm>
            <a:off x="0" y="0"/>
            <a:ext cx="199339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grpSp>
        <p:nvGrpSpPr>
          <p:cNvPr id="567" name="Google Shape;567;p5"/>
          <p:cNvGrpSpPr/>
          <p:nvPr/>
        </p:nvGrpSpPr>
        <p:grpSpPr>
          <a:xfrm>
            <a:off x="9789515" y="766302"/>
            <a:ext cx="1432818" cy="637407"/>
            <a:chOff x="0" y="-38100"/>
            <a:chExt cx="377368" cy="167877"/>
          </a:xfrm>
        </p:grpSpPr>
        <p:sp>
          <p:nvSpPr>
            <p:cNvPr id="568" name="Google Shape;568;p5"/>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0" name="Google Shape;570;p5"/>
          <p:cNvGrpSpPr/>
          <p:nvPr/>
        </p:nvGrpSpPr>
        <p:grpSpPr>
          <a:xfrm>
            <a:off x="11581990" y="766302"/>
            <a:ext cx="1432818" cy="637407"/>
            <a:chOff x="0" y="-38100"/>
            <a:chExt cx="377368" cy="167877"/>
          </a:xfrm>
        </p:grpSpPr>
        <p:sp>
          <p:nvSpPr>
            <p:cNvPr id="571" name="Google Shape;571;p5"/>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3" name="Google Shape;573;p5"/>
          <p:cNvGrpSpPr/>
          <p:nvPr/>
        </p:nvGrpSpPr>
        <p:grpSpPr>
          <a:xfrm>
            <a:off x="13470384" y="766302"/>
            <a:ext cx="1432818" cy="637407"/>
            <a:chOff x="0" y="-38100"/>
            <a:chExt cx="377368" cy="167877"/>
          </a:xfrm>
        </p:grpSpPr>
        <p:sp>
          <p:nvSpPr>
            <p:cNvPr id="574" name="Google Shape;574;p5"/>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6" name="Google Shape;576;p5"/>
          <p:cNvGrpSpPr/>
          <p:nvPr/>
        </p:nvGrpSpPr>
        <p:grpSpPr>
          <a:xfrm>
            <a:off x="15246102" y="766302"/>
            <a:ext cx="1846138" cy="637407"/>
            <a:chOff x="0" y="-38100"/>
            <a:chExt cx="486226" cy="167877"/>
          </a:xfrm>
        </p:grpSpPr>
        <p:sp>
          <p:nvSpPr>
            <p:cNvPr id="577" name="Google Shape;577;p5"/>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
            <p:cNvSpPr txBox="1"/>
            <p:nvPr/>
          </p:nvSpPr>
          <p:spPr>
            <a:xfrm>
              <a:off x="0" y="-38100"/>
              <a:ext cx="486226"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9" name="Google Shape;579;p5"/>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
        <p:nvSpPr>
          <p:cNvPr id="580" name="Google Shape;580;p5"/>
          <p:cNvSpPr txBox="1"/>
          <p:nvPr/>
        </p:nvSpPr>
        <p:spPr>
          <a:xfrm>
            <a:off x="2103571" y="984934"/>
            <a:ext cx="1383287"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581" name="Google Shape;581;p5"/>
          <p:cNvSpPr txBox="1"/>
          <p:nvPr/>
        </p:nvSpPr>
        <p:spPr>
          <a:xfrm>
            <a:off x="10076218" y="984934"/>
            <a:ext cx="85941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582" name="Google Shape;582;p5"/>
          <p:cNvSpPr txBox="1"/>
          <p:nvPr/>
        </p:nvSpPr>
        <p:spPr>
          <a:xfrm>
            <a:off x="12010422" y="984934"/>
            <a:ext cx="671873"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583" name="Google Shape;583;p5"/>
          <p:cNvSpPr txBox="1"/>
          <p:nvPr/>
        </p:nvSpPr>
        <p:spPr>
          <a:xfrm>
            <a:off x="13661206" y="1018747"/>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584" name="Google Shape;584;p5"/>
          <p:cNvSpPr txBox="1"/>
          <p:nvPr/>
        </p:nvSpPr>
        <p:spPr>
          <a:xfrm>
            <a:off x="15495353" y="1018747"/>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585" name="Google Shape;585;p5"/>
          <p:cNvSpPr/>
          <p:nvPr/>
        </p:nvSpPr>
        <p:spPr>
          <a:xfrm>
            <a:off x="5577730" y="7078980"/>
            <a:ext cx="4740507" cy="3066440"/>
          </a:xfrm>
          <a:custGeom>
            <a:rect b="b" l="l" r="r" t="t"/>
            <a:pathLst>
              <a:path extrusionOk="0" h="3066440" w="4740507">
                <a:moveTo>
                  <a:pt x="0" y="0"/>
                </a:moveTo>
                <a:lnTo>
                  <a:pt x="4740507" y="0"/>
                </a:lnTo>
                <a:lnTo>
                  <a:pt x="4740507" y="3066440"/>
                </a:lnTo>
                <a:lnTo>
                  <a:pt x="0" y="3066440"/>
                </a:lnTo>
                <a:lnTo>
                  <a:pt x="0" y="0"/>
                </a:lnTo>
                <a:close/>
              </a:path>
            </a:pathLst>
          </a:custGeom>
          <a:blipFill rotWithShape="1">
            <a:blip r:embed="rId5">
              <a:alphaModFix/>
            </a:blip>
            <a:stretch>
              <a:fillRect b="0" l="0" r="0" t="0"/>
            </a:stretch>
          </a:blipFill>
          <a:ln>
            <a:noFill/>
          </a:ln>
        </p:spPr>
      </p:sp>
      <p:sp>
        <p:nvSpPr>
          <p:cNvPr id="586" name="Google Shape;586;p5"/>
          <p:cNvSpPr/>
          <p:nvPr/>
        </p:nvSpPr>
        <p:spPr>
          <a:xfrm rot="850509">
            <a:off x="6967676" y="7789600"/>
            <a:ext cx="2089714" cy="1645174"/>
          </a:xfrm>
          <a:custGeom>
            <a:rect b="b" l="l" r="r" t="t"/>
            <a:pathLst>
              <a:path extrusionOk="0" h="1644414" w="2088748">
                <a:moveTo>
                  <a:pt x="0" y="0"/>
                </a:moveTo>
                <a:lnTo>
                  <a:pt x="2088747" y="0"/>
                </a:lnTo>
                <a:lnTo>
                  <a:pt x="2088747" y="1644414"/>
                </a:lnTo>
                <a:lnTo>
                  <a:pt x="0" y="1644414"/>
                </a:lnTo>
                <a:lnTo>
                  <a:pt x="0" y="0"/>
                </a:lnTo>
                <a:close/>
              </a:path>
            </a:pathLst>
          </a:custGeom>
          <a:blipFill rotWithShape="1">
            <a:blip r:embed="rId6">
              <a:alphaModFix/>
            </a:blip>
            <a:stretch>
              <a:fillRect b="0" l="0" r="0" t="0"/>
            </a:stretch>
          </a:blipFill>
          <a:ln>
            <a:noFill/>
          </a:ln>
        </p:spPr>
      </p:sp>
      <p:sp>
        <p:nvSpPr>
          <p:cNvPr id="587" name="Google Shape;587;p5"/>
          <p:cNvSpPr/>
          <p:nvPr/>
        </p:nvSpPr>
        <p:spPr>
          <a:xfrm>
            <a:off x="-355331" y="2176966"/>
            <a:ext cx="5933068" cy="5933068"/>
          </a:xfrm>
          <a:custGeom>
            <a:rect b="b" l="l" r="r" t="t"/>
            <a:pathLst>
              <a:path extrusionOk="0" h="5933068" w="5933068">
                <a:moveTo>
                  <a:pt x="0" y="0"/>
                </a:moveTo>
                <a:lnTo>
                  <a:pt x="5933068" y="0"/>
                </a:lnTo>
                <a:lnTo>
                  <a:pt x="5933068" y="5933068"/>
                </a:lnTo>
                <a:lnTo>
                  <a:pt x="0" y="5933068"/>
                </a:lnTo>
                <a:lnTo>
                  <a:pt x="0" y="0"/>
                </a:lnTo>
                <a:close/>
              </a:path>
            </a:pathLst>
          </a:custGeom>
          <a:blipFill rotWithShape="1">
            <a:blip r:embed="rId7">
              <a:alphaModFix/>
            </a:blip>
            <a:stretch>
              <a:fillRect b="0" l="0" r="0" t="0"/>
            </a:stretch>
          </a:blipFill>
          <a:ln>
            <a:noFill/>
          </a:ln>
        </p:spPr>
      </p:sp>
      <p:sp>
        <p:nvSpPr>
          <p:cNvPr id="588" name="Google Shape;588;p5"/>
          <p:cNvSpPr txBox="1"/>
          <p:nvPr/>
        </p:nvSpPr>
        <p:spPr>
          <a:xfrm>
            <a:off x="4781314" y="2736047"/>
            <a:ext cx="8233500" cy="1287900"/>
          </a:xfrm>
          <a:prstGeom prst="rect">
            <a:avLst/>
          </a:prstGeom>
          <a:noFill/>
          <a:ln>
            <a:noFill/>
          </a:ln>
        </p:spPr>
        <p:txBody>
          <a:bodyPr anchorCtr="0" anchor="t" bIns="0" lIns="0" spcFirstLastPara="1" rIns="0" wrap="square" tIns="0">
            <a:spAutoFit/>
          </a:bodyPr>
          <a:lstStyle/>
          <a:p>
            <a:pPr indent="0" lvl="0" marL="0" marR="0" rtl="0" algn="just">
              <a:lnSpc>
                <a:spcPct val="98008"/>
              </a:lnSpc>
              <a:spcBef>
                <a:spcPts val="0"/>
              </a:spcBef>
              <a:spcAft>
                <a:spcPts val="0"/>
              </a:spcAft>
              <a:buNone/>
            </a:pPr>
            <a:r>
              <a:rPr b="1" i="0" lang="en-US" sz="8537" u="none" cap="none" strike="noStrike">
                <a:solidFill>
                  <a:srgbClr val="02233D"/>
                </a:solidFill>
                <a:latin typeface="League Spartan"/>
                <a:ea typeface="League Spartan"/>
                <a:cs typeface="League Spartan"/>
                <a:sym typeface="League Spartan"/>
              </a:rPr>
              <a:t>SharkTrack</a:t>
            </a:r>
            <a:endParaRPr b="1"/>
          </a:p>
        </p:txBody>
      </p:sp>
      <p:sp>
        <p:nvSpPr>
          <p:cNvPr id="589" name="Google Shape;589;p5"/>
          <p:cNvSpPr txBox="1"/>
          <p:nvPr/>
        </p:nvSpPr>
        <p:spPr>
          <a:xfrm>
            <a:off x="4765189" y="4406670"/>
            <a:ext cx="8517300" cy="2544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449">
                <a:solidFill>
                  <a:srgbClr val="00204B"/>
                </a:solidFill>
              </a:rPr>
              <a:t>The app that provides real-time alerts to users about nearby shark sightings, using advanced data analytics to identify predictive patterns, geographic </a:t>
            </a:r>
            <a:r>
              <a:rPr lang="en-US" sz="2449">
                <a:solidFill>
                  <a:srgbClr val="00204B"/>
                </a:solidFill>
              </a:rPr>
              <a:t>hotspots</a:t>
            </a:r>
            <a:r>
              <a:rPr lang="en-US" sz="2449">
                <a:solidFill>
                  <a:srgbClr val="00204B"/>
                </a:solidFill>
              </a:rPr>
              <a:t>, and seasonal trends, while offering an intuitive interface and educational </a:t>
            </a:r>
            <a:r>
              <a:rPr lang="en-US" sz="2449">
                <a:solidFill>
                  <a:srgbClr val="00204B"/>
                </a:solidFill>
              </a:rPr>
              <a:t>resources</a:t>
            </a:r>
            <a:r>
              <a:rPr lang="en-US" sz="2449">
                <a:solidFill>
                  <a:srgbClr val="00204B"/>
                </a:solidFill>
              </a:rPr>
              <a:t> to enhance safety and awareness for marine sport enthusiasts, researchers, and local authorities. </a:t>
            </a:r>
            <a:endParaRPr/>
          </a:p>
        </p:txBody>
      </p:sp>
      <p:grpSp>
        <p:nvGrpSpPr>
          <p:cNvPr id="590" name="Google Shape;590;p5"/>
          <p:cNvGrpSpPr/>
          <p:nvPr/>
        </p:nvGrpSpPr>
        <p:grpSpPr>
          <a:xfrm>
            <a:off x="1028700" y="1704048"/>
            <a:ext cx="3165007" cy="6260976"/>
            <a:chOff x="0" y="0"/>
            <a:chExt cx="2620010" cy="5182870"/>
          </a:xfrm>
        </p:grpSpPr>
        <p:sp>
          <p:nvSpPr>
            <p:cNvPr id="591" name="Google Shape;591;p5"/>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8">
                <a:alphaModFix/>
              </a:blip>
              <a:stretch>
                <a:fillRect b="0" l="-112622" r="-1126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5"/>
          <p:cNvSpPr/>
          <p:nvPr/>
        </p:nvSpPr>
        <p:spPr>
          <a:xfrm>
            <a:off x="12438769" y="2736040"/>
            <a:ext cx="5933068" cy="5933068"/>
          </a:xfrm>
          <a:custGeom>
            <a:rect b="b" l="l" r="r" t="t"/>
            <a:pathLst>
              <a:path extrusionOk="0" h="5933068" w="5933068">
                <a:moveTo>
                  <a:pt x="0" y="0"/>
                </a:moveTo>
                <a:lnTo>
                  <a:pt x="5933068" y="0"/>
                </a:lnTo>
                <a:lnTo>
                  <a:pt x="5933068" y="5933068"/>
                </a:lnTo>
                <a:lnTo>
                  <a:pt x="0" y="5933068"/>
                </a:lnTo>
                <a:lnTo>
                  <a:pt x="0" y="0"/>
                </a:lnTo>
                <a:close/>
              </a:path>
            </a:pathLst>
          </a:custGeom>
          <a:blipFill rotWithShape="1">
            <a:blip r:embed="rId7">
              <a:alphaModFix/>
            </a:blip>
            <a:stretch>
              <a:fillRect b="0" l="0" r="0" t="0"/>
            </a:stretch>
          </a:blipFill>
          <a:ln>
            <a:noFill/>
          </a:ln>
        </p:spPr>
      </p:sp>
      <p:grpSp>
        <p:nvGrpSpPr>
          <p:cNvPr id="601" name="Google Shape;601;p5"/>
          <p:cNvGrpSpPr/>
          <p:nvPr/>
        </p:nvGrpSpPr>
        <p:grpSpPr>
          <a:xfrm>
            <a:off x="13885399" y="3775949"/>
            <a:ext cx="3103963" cy="6338106"/>
            <a:chOff x="13854037" y="4031937"/>
            <a:chExt cx="3103963" cy="6338106"/>
          </a:xfrm>
        </p:grpSpPr>
        <p:sp>
          <p:nvSpPr>
            <p:cNvPr id="602" name="Google Shape;602;p5"/>
            <p:cNvSpPr/>
            <p:nvPr/>
          </p:nvSpPr>
          <p:spPr>
            <a:xfrm>
              <a:off x="13854037" y="4031937"/>
              <a:ext cx="3103963" cy="6338106"/>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
            <p:cNvSpPr/>
            <p:nvPr/>
          </p:nvSpPr>
          <p:spPr>
            <a:xfrm>
              <a:off x="14017076" y="4193409"/>
              <a:ext cx="2780862" cy="6022848"/>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
            <p:cNvSpPr/>
            <p:nvPr/>
          </p:nvSpPr>
          <p:spPr>
            <a:xfrm>
              <a:off x="15172463" y="4245142"/>
              <a:ext cx="429547" cy="53301"/>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5"/>
          <p:cNvSpPr/>
          <p:nvPr/>
        </p:nvSpPr>
        <p:spPr>
          <a:xfrm>
            <a:off x="15736462" y="4232538"/>
            <a:ext cx="82255" cy="78510"/>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
          <p:cNvSpPr/>
          <p:nvPr/>
        </p:nvSpPr>
        <p:spPr>
          <a:xfrm>
            <a:off x="13788194" y="4847135"/>
            <a:ext cx="34489" cy="263372"/>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
          <p:cNvSpPr/>
          <p:nvPr/>
        </p:nvSpPr>
        <p:spPr>
          <a:xfrm>
            <a:off x="13788194" y="5306467"/>
            <a:ext cx="34489" cy="475009"/>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a:off x="13788194" y="5884944"/>
            <a:ext cx="34489" cy="476577"/>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
          <p:cNvSpPr/>
          <p:nvPr/>
        </p:nvSpPr>
        <p:spPr>
          <a:xfrm>
            <a:off x="16987845" y="5463236"/>
            <a:ext cx="34489" cy="763464"/>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
          <p:cNvSpPr/>
          <p:nvPr/>
        </p:nvSpPr>
        <p:spPr>
          <a:xfrm>
            <a:off x="13854033" y="3744583"/>
            <a:ext cx="3166701" cy="6400844"/>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5"/>
          <p:cNvPicPr preferRelativeResize="0"/>
          <p:nvPr/>
        </p:nvPicPr>
        <p:blipFill>
          <a:blip r:embed="rId9">
            <a:alphaModFix/>
          </a:blip>
          <a:stretch>
            <a:fillRect/>
          </a:stretch>
        </p:blipFill>
        <p:spPr>
          <a:xfrm>
            <a:off x="13999988" y="4150550"/>
            <a:ext cx="2810550" cy="5746175"/>
          </a:xfrm>
          <a:prstGeom prst="rect">
            <a:avLst/>
          </a:prstGeom>
          <a:noFill/>
          <a:ln>
            <a:noFill/>
          </a:ln>
        </p:spPr>
      </p:pic>
      <p:sp>
        <p:nvSpPr>
          <p:cNvPr id="612" name="Google Shape;612;p5"/>
          <p:cNvSpPr/>
          <p:nvPr/>
        </p:nvSpPr>
        <p:spPr>
          <a:xfrm>
            <a:off x="2103574" y="3598724"/>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
          <p:cNvSpPr/>
          <p:nvPr/>
        </p:nvSpPr>
        <p:spPr>
          <a:xfrm>
            <a:off x="0" y="0"/>
            <a:ext cx="199339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grpSp>
        <p:nvGrpSpPr>
          <p:cNvPr id="618" name="Google Shape;618;p9"/>
          <p:cNvGrpSpPr/>
          <p:nvPr/>
        </p:nvGrpSpPr>
        <p:grpSpPr>
          <a:xfrm>
            <a:off x="9789515" y="766302"/>
            <a:ext cx="1432818" cy="637407"/>
            <a:chOff x="0" y="-38100"/>
            <a:chExt cx="377368" cy="167877"/>
          </a:xfrm>
        </p:grpSpPr>
        <p:sp>
          <p:nvSpPr>
            <p:cNvPr id="619" name="Google Shape;619;p9"/>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1" name="Google Shape;621;p9"/>
          <p:cNvGrpSpPr/>
          <p:nvPr/>
        </p:nvGrpSpPr>
        <p:grpSpPr>
          <a:xfrm>
            <a:off x="11581990" y="766302"/>
            <a:ext cx="1432818" cy="637407"/>
            <a:chOff x="0" y="-38100"/>
            <a:chExt cx="377368" cy="167877"/>
          </a:xfrm>
        </p:grpSpPr>
        <p:sp>
          <p:nvSpPr>
            <p:cNvPr id="622" name="Google Shape;622;p9"/>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4" name="Google Shape;624;p9"/>
          <p:cNvSpPr/>
          <p:nvPr/>
        </p:nvSpPr>
        <p:spPr>
          <a:xfrm>
            <a:off x="13681521" y="-2308503"/>
            <a:ext cx="9212958" cy="9109312"/>
          </a:xfrm>
          <a:custGeom>
            <a:rect b="b" l="l" r="r" t="t"/>
            <a:pathLst>
              <a:path extrusionOk="0" h="9109312" w="9212958">
                <a:moveTo>
                  <a:pt x="0" y="0"/>
                </a:moveTo>
                <a:lnTo>
                  <a:pt x="9212958" y="0"/>
                </a:lnTo>
                <a:lnTo>
                  <a:pt x="9212958" y="9109312"/>
                </a:lnTo>
                <a:lnTo>
                  <a:pt x="0" y="9109312"/>
                </a:lnTo>
                <a:lnTo>
                  <a:pt x="0" y="0"/>
                </a:lnTo>
                <a:close/>
              </a:path>
            </a:pathLst>
          </a:custGeom>
          <a:blipFill rotWithShape="1">
            <a:blip r:embed="rId4">
              <a:alphaModFix amt="8999"/>
            </a:blip>
            <a:stretch>
              <a:fillRect b="0" l="0" r="0" t="0"/>
            </a:stretch>
          </a:blipFill>
          <a:ln>
            <a:noFill/>
          </a:ln>
        </p:spPr>
      </p:sp>
      <p:grpSp>
        <p:nvGrpSpPr>
          <p:cNvPr id="625" name="Google Shape;625;p9"/>
          <p:cNvGrpSpPr/>
          <p:nvPr/>
        </p:nvGrpSpPr>
        <p:grpSpPr>
          <a:xfrm>
            <a:off x="13470384" y="766302"/>
            <a:ext cx="1432818" cy="637407"/>
            <a:chOff x="0" y="-38100"/>
            <a:chExt cx="377368" cy="167877"/>
          </a:xfrm>
        </p:grpSpPr>
        <p:sp>
          <p:nvSpPr>
            <p:cNvPr id="626" name="Google Shape;626;p9"/>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8" name="Google Shape;628;p9"/>
          <p:cNvGrpSpPr/>
          <p:nvPr/>
        </p:nvGrpSpPr>
        <p:grpSpPr>
          <a:xfrm>
            <a:off x="15246102" y="766302"/>
            <a:ext cx="1846138" cy="637407"/>
            <a:chOff x="0" y="-38100"/>
            <a:chExt cx="486226" cy="167877"/>
          </a:xfrm>
        </p:grpSpPr>
        <p:sp>
          <p:nvSpPr>
            <p:cNvPr id="629" name="Google Shape;629;p9"/>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txBox="1"/>
            <p:nvPr/>
          </p:nvSpPr>
          <p:spPr>
            <a:xfrm>
              <a:off x="0" y="-38100"/>
              <a:ext cx="486226"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1" name="Google Shape;631;p9"/>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5">
              <a:alphaModFix/>
            </a:blip>
            <a:stretch>
              <a:fillRect b="0" l="0" r="0" t="0"/>
            </a:stretch>
          </a:blipFill>
          <a:ln>
            <a:noFill/>
          </a:ln>
        </p:spPr>
      </p:sp>
      <p:sp>
        <p:nvSpPr>
          <p:cNvPr id="632" name="Google Shape;632;p9"/>
          <p:cNvSpPr txBox="1"/>
          <p:nvPr/>
        </p:nvSpPr>
        <p:spPr>
          <a:xfrm>
            <a:off x="13661206" y="999697"/>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633" name="Google Shape;633;p9"/>
          <p:cNvSpPr txBox="1"/>
          <p:nvPr/>
        </p:nvSpPr>
        <p:spPr>
          <a:xfrm>
            <a:off x="15495353" y="999697"/>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634" name="Google Shape;634;p9"/>
          <p:cNvSpPr/>
          <p:nvPr/>
        </p:nvSpPr>
        <p:spPr>
          <a:xfrm>
            <a:off x="-2412923" y="4206924"/>
            <a:ext cx="9212958" cy="9109312"/>
          </a:xfrm>
          <a:custGeom>
            <a:rect b="b" l="l" r="r" t="t"/>
            <a:pathLst>
              <a:path extrusionOk="0" h="9109312" w="9212958">
                <a:moveTo>
                  <a:pt x="0" y="0"/>
                </a:moveTo>
                <a:lnTo>
                  <a:pt x="9212958" y="0"/>
                </a:lnTo>
                <a:lnTo>
                  <a:pt x="9212958" y="9109312"/>
                </a:lnTo>
                <a:lnTo>
                  <a:pt x="0" y="9109312"/>
                </a:lnTo>
                <a:lnTo>
                  <a:pt x="0" y="0"/>
                </a:lnTo>
                <a:close/>
              </a:path>
            </a:pathLst>
          </a:custGeom>
          <a:blipFill rotWithShape="1">
            <a:blip r:embed="rId4">
              <a:alphaModFix amt="8999"/>
            </a:blip>
            <a:stretch>
              <a:fillRect b="0" l="0" r="0" t="0"/>
            </a:stretch>
          </a:blipFill>
          <a:ln>
            <a:noFill/>
          </a:ln>
        </p:spPr>
      </p:sp>
      <p:sp>
        <p:nvSpPr>
          <p:cNvPr id="635" name="Google Shape;635;p9"/>
          <p:cNvSpPr txBox="1"/>
          <p:nvPr/>
        </p:nvSpPr>
        <p:spPr>
          <a:xfrm>
            <a:off x="10332376" y="2579198"/>
            <a:ext cx="6087166" cy="1161205"/>
          </a:xfrm>
          <a:prstGeom prst="rect">
            <a:avLst/>
          </a:prstGeom>
          <a:noFill/>
          <a:ln>
            <a:noFill/>
          </a:ln>
        </p:spPr>
        <p:txBody>
          <a:bodyPr anchorCtr="0" anchor="t" bIns="0" lIns="0" spcFirstLastPara="1" rIns="0" wrap="square" tIns="0">
            <a:spAutoFit/>
          </a:bodyPr>
          <a:lstStyle/>
          <a:p>
            <a:pPr indent="0" lvl="0" marL="0" marR="0" rtl="0" algn="l">
              <a:lnSpc>
                <a:spcPct val="197052"/>
              </a:lnSpc>
              <a:spcBef>
                <a:spcPts val="0"/>
              </a:spcBef>
              <a:spcAft>
                <a:spcPts val="0"/>
              </a:spcAft>
              <a:buNone/>
            </a:pPr>
            <a:r>
              <a:rPr b="0" i="0" lang="en-US" sz="2443" u="none" cap="none" strike="noStrike">
                <a:solidFill>
                  <a:srgbClr val="1A1A1A"/>
                </a:solidFill>
                <a:latin typeface="Arial"/>
                <a:ea typeface="Arial"/>
                <a:cs typeface="Arial"/>
                <a:sym typeface="Arial"/>
              </a:rPr>
              <a:t>WEEK 2 PROJECT</a:t>
            </a:r>
            <a:endParaRPr/>
          </a:p>
          <a:p>
            <a:pPr indent="0" lvl="0" marL="0" marR="0" rtl="0" algn="l">
              <a:lnSpc>
                <a:spcPct val="197052"/>
              </a:lnSpc>
              <a:spcBef>
                <a:spcPts val="0"/>
              </a:spcBef>
              <a:spcAft>
                <a:spcPts val="0"/>
              </a:spcAft>
              <a:buNone/>
            </a:pPr>
            <a:r>
              <a:rPr b="0" i="0" lang="en-US" sz="2443" u="none" cap="none" strike="noStrike">
                <a:solidFill>
                  <a:srgbClr val="1A1A1A"/>
                </a:solidFill>
                <a:latin typeface="Arial"/>
                <a:ea typeface="Arial"/>
                <a:cs typeface="Arial"/>
                <a:sym typeface="Arial"/>
              </a:rPr>
              <a:t>DATA WRANGLING &amp; RETRIEVAL</a:t>
            </a:r>
            <a:endParaRPr/>
          </a:p>
        </p:txBody>
      </p:sp>
      <p:sp>
        <p:nvSpPr>
          <p:cNvPr id="636" name="Google Shape;636;p9"/>
          <p:cNvSpPr/>
          <p:nvPr/>
        </p:nvSpPr>
        <p:spPr>
          <a:xfrm>
            <a:off x="13045157" y="4348512"/>
            <a:ext cx="3309558" cy="3285600"/>
          </a:xfrm>
          <a:custGeom>
            <a:rect b="b" l="l" r="r" t="t"/>
            <a:pathLst>
              <a:path extrusionOk="0" h="812800" w="818727">
                <a:moveTo>
                  <a:pt x="53803" y="0"/>
                </a:moveTo>
                <a:lnTo>
                  <a:pt x="764924" y="0"/>
                </a:lnTo>
                <a:cubicBezTo>
                  <a:pt x="794638" y="0"/>
                  <a:pt x="818727" y="24088"/>
                  <a:pt x="818727" y="53803"/>
                </a:cubicBezTo>
                <a:lnTo>
                  <a:pt x="818727" y="758997"/>
                </a:lnTo>
                <a:cubicBezTo>
                  <a:pt x="818727" y="788712"/>
                  <a:pt x="794638" y="812800"/>
                  <a:pt x="764924" y="812800"/>
                </a:cubicBezTo>
                <a:lnTo>
                  <a:pt x="53803" y="812800"/>
                </a:lnTo>
                <a:cubicBezTo>
                  <a:pt x="24088" y="812800"/>
                  <a:pt x="0" y="788712"/>
                  <a:pt x="0" y="758997"/>
                </a:cubicBezTo>
                <a:lnTo>
                  <a:pt x="0" y="53803"/>
                </a:lnTo>
                <a:cubicBezTo>
                  <a:pt x="0" y="24088"/>
                  <a:pt x="24088" y="0"/>
                  <a:pt x="53803" y="0"/>
                </a:cubicBezTo>
                <a:close/>
              </a:path>
            </a:pathLst>
          </a:custGeom>
          <a:blipFill rotWithShape="1">
            <a:blip r:embed="rId6">
              <a:alphaModFix/>
            </a:blip>
            <a:stretch>
              <a:fillRect b="0" l="-24502" r="-2450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9"/>
          <p:cNvGrpSpPr/>
          <p:nvPr/>
        </p:nvGrpSpPr>
        <p:grpSpPr>
          <a:xfrm>
            <a:off x="13045157" y="7572476"/>
            <a:ext cx="3309558" cy="957658"/>
            <a:chOff x="0" y="-38100"/>
            <a:chExt cx="871653" cy="252223"/>
          </a:xfrm>
        </p:grpSpPr>
        <p:sp>
          <p:nvSpPr>
            <p:cNvPr id="638" name="Google Shape;638;p9"/>
            <p:cNvSpPr/>
            <p:nvPr/>
          </p:nvSpPr>
          <p:spPr>
            <a:xfrm>
              <a:off x="0" y="0"/>
              <a:ext cx="871653" cy="214123"/>
            </a:xfrm>
            <a:custGeom>
              <a:rect b="b" l="l" r="r" t="t"/>
              <a:pathLst>
                <a:path extrusionOk="0" h="214123" w="871653">
                  <a:moveTo>
                    <a:pt x="107061" y="0"/>
                  </a:moveTo>
                  <a:lnTo>
                    <a:pt x="764592" y="0"/>
                  </a:lnTo>
                  <a:cubicBezTo>
                    <a:pt x="823720" y="0"/>
                    <a:pt x="871653" y="47933"/>
                    <a:pt x="871653" y="107061"/>
                  </a:cubicBezTo>
                  <a:lnTo>
                    <a:pt x="871653" y="107061"/>
                  </a:lnTo>
                  <a:cubicBezTo>
                    <a:pt x="871653" y="166190"/>
                    <a:pt x="823720" y="214123"/>
                    <a:pt x="764592" y="214123"/>
                  </a:cubicBezTo>
                  <a:lnTo>
                    <a:pt x="107061" y="214123"/>
                  </a:lnTo>
                  <a:cubicBezTo>
                    <a:pt x="47933" y="214123"/>
                    <a:pt x="0" y="166190"/>
                    <a:pt x="0" y="107061"/>
                  </a:cubicBezTo>
                  <a:lnTo>
                    <a:pt x="0" y="107061"/>
                  </a:lnTo>
                  <a:cubicBezTo>
                    <a:pt x="0" y="47933"/>
                    <a:pt x="47933" y="0"/>
                    <a:pt x="107061" y="0"/>
                  </a:cubicBezTo>
                  <a:close/>
                </a:path>
              </a:pathLst>
            </a:custGeom>
            <a:gradFill>
              <a:gsLst>
                <a:gs pos="0">
                  <a:srgbClr val="2777B6"/>
                </a:gs>
                <a:gs pos="100000">
                  <a:srgbClr val="050B3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txBox="1"/>
            <p:nvPr/>
          </p:nvSpPr>
          <p:spPr>
            <a:xfrm>
              <a:off x="0" y="-38100"/>
              <a:ext cx="871653" cy="252223"/>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0" name="Google Shape;640;p9"/>
          <p:cNvSpPr/>
          <p:nvPr/>
        </p:nvSpPr>
        <p:spPr>
          <a:xfrm>
            <a:off x="1933285" y="4348512"/>
            <a:ext cx="3309558" cy="3285600"/>
          </a:xfrm>
          <a:custGeom>
            <a:rect b="b" l="l" r="r" t="t"/>
            <a:pathLst>
              <a:path extrusionOk="0" h="812800" w="818727">
                <a:moveTo>
                  <a:pt x="53803" y="0"/>
                </a:moveTo>
                <a:lnTo>
                  <a:pt x="764924" y="0"/>
                </a:lnTo>
                <a:cubicBezTo>
                  <a:pt x="794638" y="0"/>
                  <a:pt x="818727" y="24088"/>
                  <a:pt x="818727" y="53803"/>
                </a:cubicBezTo>
                <a:lnTo>
                  <a:pt x="818727" y="758997"/>
                </a:lnTo>
                <a:cubicBezTo>
                  <a:pt x="818727" y="788712"/>
                  <a:pt x="794638" y="812800"/>
                  <a:pt x="764924" y="812800"/>
                </a:cubicBezTo>
                <a:lnTo>
                  <a:pt x="53803" y="812800"/>
                </a:lnTo>
                <a:cubicBezTo>
                  <a:pt x="24088" y="812800"/>
                  <a:pt x="0" y="788712"/>
                  <a:pt x="0" y="758997"/>
                </a:cubicBezTo>
                <a:lnTo>
                  <a:pt x="0" y="53803"/>
                </a:lnTo>
                <a:cubicBezTo>
                  <a:pt x="0" y="24088"/>
                  <a:pt x="24088" y="0"/>
                  <a:pt x="53803" y="0"/>
                </a:cubicBezTo>
                <a:close/>
              </a:path>
            </a:pathLst>
          </a:custGeom>
          <a:blipFill rotWithShape="1">
            <a:blip r:embed="rId6">
              <a:alphaModFix/>
            </a:blip>
            <a:stretch>
              <a:fillRect b="0" l="-24502" r="-2450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9"/>
          <p:cNvGrpSpPr/>
          <p:nvPr/>
        </p:nvGrpSpPr>
        <p:grpSpPr>
          <a:xfrm>
            <a:off x="1933285" y="7572476"/>
            <a:ext cx="3309558" cy="957658"/>
            <a:chOff x="0" y="-38100"/>
            <a:chExt cx="871653" cy="252223"/>
          </a:xfrm>
        </p:grpSpPr>
        <p:sp>
          <p:nvSpPr>
            <p:cNvPr id="642" name="Google Shape;642;p9"/>
            <p:cNvSpPr/>
            <p:nvPr/>
          </p:nvSpPr>
          <p:spPr>
            <a:xfrm>
              <a:off x="0" y="0"/>
              <a:ext cx="871653" cy="214123"/>
            </a:xfrm>
            <a:custGeom>
              <a:rect b="b" l="l" r="r" t="t"/>
              <a:pathLst>
                <a:path extrusionOk="0" h="214123" w="871653">
                  <a:moveTo>
                    <a:pt x="107061" y="0"/>
                  </a:moveTo>
                  <a:lnTo>
                    <a:pt x="764592" y="0"/>
                  </a:lnTo>
                  <a:cubicBezTo>
                    <a:pt x="823720" y="0"/>
                    <a:pt x="871653" y="47933"/>
                    <a:pt x="871653" y="107061"/>
                  </a:cubicBezTo>
                  <a:lnTo>
                    <a:pt x="871653" y="107061"/>
                  </a:lnTo>
                  <a:cubicBezTo>
                    <a:pt x="871653" y="166190"/>
                    <a:pt x="823720" y="214123"/>
                    <a:pt x="764592" y="214123"/>
                  </a:cubicBezTo>
                  <a:lnTo>
                    <a:pt x="107061" y="214123"/>
                  </a:lnTo>
                  <a:cubicBezTo>
                    <a:pt x="47933" y="214123"/>
                    <a:pt x="0" y="166190"/>
                    <a:pt x="0" y="107061"/>
                  </a:cubicBezTo>
                  <a:lnTo>
                    <a:pt x="0" y="107061"/>
                  </a:lnTo>
                  <a:cubicBezTo>
                    <a:pt x="0" y="47933"/>
                    <a:pt x="47933" y="0"/>
                    <a:pt x="107061" y="0"/>
                  </a:cubicBezTo>
                  <a:close/>
                </a:path>
              </a:pathLst>
            </a:custGeom>
            <a:gradFill>
              <a:gsLst>
                <a:gs pos="0">
                  <a:srgbClr val="2777B6"/>
                </a:gs>
                <a:gs pos="100000">
                  <a:srgbClr val="050B3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txBox="1"/>
            <p:nvPr/>
          </p:nvSpPr>
          <p:spPr>
            <a:xfrm>
              <a:off x="0" y="-38100"/>
              <a:ext cx="871653" cy="252223"/>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4" name="Google Shape;644;p9"/>
          <p:cNvSpPr txBox="1"/>
          <p:nvPr/>
        </p:nvSpPr>
        <p:spPr>
          <a:xfrm>
            <a:off x="2103571" y="984934"/>
            <a:ext cx="1383287"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645" name="Google Shape;645;p9"/>
          <p:cNvSpPr txBox="1"/>
          <p:nvPr/>
        </p:nvSpPr>
        <p:spPr>
          <a:xfrm>
            <a:off x="10076218" y="984934"/>
            <a:ext cx="85941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646" name="Google Shape;646;p9"/>
          <p:cNvSpPr txBox="1"/>
          <p:nvPr/>
        </p:nvSpPr>
        <p:spPr>
          <a:xfrm>
            <a:off x="12010422" y="984934"/>
            <a:ext cx="671873"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647" name="Google Shape;647;p9"/>
          <p:cNvSpPr txBox="1"/>
          <p:nvPr/>
        </p:nvSpPr>
        <p:spPr>
          <a:xfrm>
            <a:off x="1939589" y="2931623"/>
            <a:ext cx="8115300" cy="1122901"/>
          </a:xfrm>
          <a:prstGeom prst="rect">
            <a:avLst/>
          </a:prstGeom>
          <a:noFill/>
          <a:ln>
            <a:noFill/>
          </a:ln>
        </p:spPr>
        <p:txBody>
          <a:bodyPr anchorCtr="0" anchor="t" bIns="0" lIns="0" spcFirstLastPara="1" rIns="0" wrap="square" tIns="0">
            <a:spAutoFit/>
          </a:bodyPr>
          <a:lstStyle/>
          <a:p>
            <a:pPr indent="0" lvl="0" marL="0" marR="0" rtl="0" algn="just">
              <a:lnSpc>
                <a:spcPct val="98008"/>
              </a:lnSpc>
              <a:spcBef>
                <a:spcPts val="0"/>
              </a:spcBef>
              <a:spcAft>
                <a:spcPts val="0"/>
              </a:spcAft>
              <a:buNone/>
            </a:pPr>
            <a:r>
              <a:rPr b="0" i="0" lang="en-US" sz="8537" u="none" cap="none" strike="noStrike">
                <a:solidFill>
                  <a:srgbClr val="02233D"/>
                </a:solidFill>
                <a:latin typeface="League Spartan"/>
                <a:ea typeface="League Spartan"/>
                <a:cs typeface="League Spartan"/>
                <a:sym typeface="League Spartan"/>
              </a:rPr>
              <a:t>THANK YOU</a:t>
            </a:r>
            <a:endParaRPr/>
          </a:p>
        </p:txBody>
      </p:sp>
      <p:sp>
        <p:nvSpPr>
          <p:cNvPr id="648" name="Google Shape;648;p9"/>
          <p:cNvSpPr txBox="1"/>
          <p:nvPr/>
        </p:nvSpPr>
        <p:spPr>
          <a:xfrm>
            <a:off x="2385688" y="7683258"/>
            <a:ext cx="2426804" cy="415475"/>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392" u="none" cap="none" strike="noStrike">
                <a:solidFill>
                  <a:srgbClr val="FFFFFF"/>
                </a:solidFill>
                <a:latin typeface="Arial"/>
                <a:ea typeface="Arial"/>
                <a:cs typeface="Arial"/>
                <a:sym typeface="Arial"/>
              </a:rPr>
              <a:t>Johana</a:t>
            </a:r>
            <a:endParaRPr/>
          </a:p>
        </p:txBody>
      </p:sp>
      <p:sp>
        <p:nvSpPr>
          <p:cNvPr id="649" name="Google Shape;649;p9"/>
          <p:cNvSpPr txBox="1"/>
          <p:nvPr/>
        </p:nvSpPr>
        <p:spPr>
          <a:xfrm>
            <a:off x="2586104" y="8128650"/>
            <a:ext cx="2025971" cy="281867"/>
          </a:xfrm>
          <a:prstGeom prst="rect">
            <a:avLst/>
          </a:prstGeom>
          <a:noFill/>
          <a:ln>
            <a:noFill/>
          </a:ln>
        </p:spPr>
        <p:txBody>
          <a:bodyPr anchorCtr="0" anchor="t" bIns="0" lIns="0" spcFirstLastPara="1" rIns="0" wrap="square" tIns="0">
            <a:spAutoFit/>
          </a:bodyPr>
          <a:lstStyle/>
          <a:p>
            <a:pPr indent="0" lvl="0" marL="0" marR="0" rtl="0" algn="ctr">
              <a:lnSpc>
                <a:spcPct val="140072"/>
              </a:lnSpc>
              <a:spcBef>
                <a:spcPts val="0"/>
              </a:spcBef>
              <a:spcAft>
                <a:spcPts val="0"/>
              </a:spcAft>
              <a:buNone/>
            </a:pPr>
            <a:r>
              <a:rPr b="0" i="0" lang="en-US" sz="1652" u="none" cap="none" strike="noStrike">
                <a:solidFill>
                  <a:srgbClr val="FFFFFF"/>
                </a:solidFill>
                <a:latin typeface="Arial"/>
                <a:ea typeface="Arial"/>
                <a:cs typeface="Arial"/>
                <a:sym typeface="Arial"/>
              </a:rPr>
              <a:t>Data Analyst</a:t>
            </a:r>
            <a:endParaRPr/>
          </a:p>
        </p:txBody>
      </p:sp>
      <p:sp>
        <p:nvSpPr>
          <p:cNvPr id="650" name="Google Shape;650;p9"/>
          <p:cNvSpPr/>
          <p:nvPr/>
        </p:nvSpPr>
        <p:spPr>
          <a:xfrm>
            <a:off x="5649246" y="4348512"/>
            <a:ext cx="3309558" cy="3285600"/>
          </a:xfrm>
          <a:custGeom>
            <a:rect b="b" l="l" r="r" t="t"/>
            <a:pathLst>
              <a:path extrusionOk="0" h="812800" w="818727">
                <a:moveTo>
                  <a:pt x="53803" y="0"/>
                </a:moveTo>
                <a:lnTo>
                  <a:pt x="764924" y="0"/>
                </a:lnTo>
                <a:cubicBezTo>
                  <a:pt x="794638" y="0"/>
                  <a:pt x="818727" y="24088"/>
                  <a:pt x="818727" y="53803"/>
                </a:cubicBezTo>
                <a:lnTo>
                  <a:pt x="818727" y="758997"/>
                </a:lnTo>
                <a:cubicBezTo>
                  <a:pt x="818727" y="788712"/>
                  <a:pt x="794638" y="812800"/>
                  <a:pt x="764924" y="812800"/>
                </a:cubicBezTo>
                <a:lnTo>
                  <a:pt x="53803" y="812800"/>
                </a:lnTo>
                <a:cubicBezTo>
                  <a:pt x="24088" y="812800"/>
                  <a:pt x="0" y="788712"/>
                  <a:pt x="0" y="758997"/>
                </a:cubicBezTo>
                <a:lnTo>
                  <a:pt x="0" y="53803"/>
                </a:lnTo>
                <a:cubicBezTo>
                  <a:pt x="0" y="24088"/>
                  <a:pt x="24088" y="0"/>
                  <a:pt x="53803" y="0"/>
                </a:cubicBezTo>
                <a:close/>
              </a:path>
            </a:pathLst>
          </a:custGeom>
          <a:blipFill rotWithShape="1">
            <a:blip r:embed="rId6">
              <a:alphaModFix/>
            </a:blip>
            <a:stretch>
              <a:fillRect b="0" l="-24502" r="-2450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9"/>
          <p:cNvGrpSpPr/>
          <p:nvPr/>
        </p:nvGrpSpPr>
        <p:grpSpPr>
          <a:xfrm>
            <a:off x="5649246" y="7572476"/>
            <a:ext cx="3309558" cy="957658"/>
            <a:chOff x="0" y="-38100"/>
            <a:chExt cx="871653" cy="252223"/>
          </a:xfrm>
        </p:grpSpPr>
        <p:sp>
          <p:nvSpPr>
            <p:cNvPr id="652" name="Google Shape;652;p9"/>
            <p:cNvSpPr/>
            <p:nvPr/>
          </p:nvSpPr>
          <p:spPr>
            <a:xfrm>
              <a:off x="0" y="0"/>
              <a:ext cx="871653" cy="214123"/>
            </a:xfrm>
            <a:custGeom>
              <a:rect b="b" l="l" r="r" t="t"/>
              <a:pathLst>
                <a:path extrusionOk="0" h="214123" w="871653">
                  <a:moveTo>
                    <a:pt x="107061" y="0"/>
                  </a:moveTo>
                  <a:lnTo>
                    <a:pt x="764592" y="0"/>
                  </a:lnTo>
                  <a:cubicBezTo>
                    <a:pt x="823720" y="0"/>
                    <a:pt x="871653" y="47933"/>
                    <a:pt x="871653" y="107061"/>
                  </a:cubicBezTo>
                  <a:lnTo>
                    <a:pt x="871653" y="107061"/>
                  </a:lnTo>
                  <a:cubicBezTo>
                    <a:pt x="871653" y="166190"/>
                    <a:pt x="823720" y="214123"/>
                    <a:pt x="764592" y="214123"/>
                  </a:cubicBezTo>
                  <a:lnTo>
                    <a:pt x="107061" y="214123"/>
                  </a:lnTo>
                  <a:cubicBezTo>
                    <a:pt x="47933" y="214123"/>
                    <a:pt x="0" y="166190"/>
                    <a:pt x="0" y="107061"/>
                  </a:cubicBezTo>
                  <a:lnTo>
                    <a:pt x="0" y="107061"/>
                  </a:lnTo>
                  <a:cubicBezTo>
                    <a:pt x="0" y="47933"/>
                    <a:pt x="47933" y="0"/>
                    <a:pt x="107061" y="0"/>
                  </a:cubicBezTo>
                  <a:close/>
                </a:path>
              </a:pathLst>
            </a:custGeom>
            <a:gradFill>
              <a:gsLst>
                <a:gs pos="0">
                  <a:srgbClr val="2777B6"/>
                </a:gs>
                <a:gs pos="100000">
                  <a:srgbClr val="050B3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txBox="1"/>
            <p:nvPr/>
          </p:nvSpPr>
          <p:spPr>
            <a:xfrm>
              <a:off x="0" y="-38100"/>
              <a:ext cx="871653" cy="252223"/>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4" name="Google Shape;654;p9"/>
          <p:cNvSpPr txBox="1"/>
          <p:nvPr/>
        </p:nvSpPr>
        <p:spPr>
          <a:xfrm>
            <a:off x="6049519" y="7731431"/>
            <a:ext cx="2426804" cy="415475"/>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392" u="none" cap="none" strike="noStrike">
                <a:solidFill>
                  <a:srgbClr val="FFFFFF"/>
                </a:solidFill>
                <a:latin typeface="Arial"/>
                <a:ea typeface="Arial"/>
                <a:cs typeface="Arial"/>
                <a:sym typeface="Arial"/>
              </a:rPr>
              <a:t>Tiago</a:t>
            </a:r>
            <a:endParaRPr/>
          </a:p>
        </p:txBody>
      </p:sp>
      <p:sp>
        <p:nvSpPr>
          <p:cNvPr id="655" name="Google Shape;655;p9"/>
          <p:cNvSpPr txBox="1"/>
          <p:nvPr/>
        </p:nvSpPr>
        <p:spPr>
          <a:xfrm>
            <a:off x="6458923" y="8176823"/>
            <a:ext cx="1607996" cy="281867"/>
          </a:xfrm>
          <a:prstGeom prst="rect">
            <a:avLst/>
          </a:prstGeom>
          <a:noFill/>
          <a:ln>
            <a:noFill/>
          </a:ln>
        </p:spPr>
        <p:txBody>
          <a:bodyPr anchorCtr="0" anchor="t" bIns="0" lIns="0" spcFirstLastPara="1" rIns="0" wrap="square" tIns="0">
            <a:spAutoFit/>
          </a:bodyPr>
          <a:lstStyle/>
          <a:p>
            <a:pPr indent="0" lvl="0" marL="0" marR="0" rtl="0" algn="ctr">
              <a:lnSpc>
                <a:spcPct val="140072"/>
              </a:lnSpc>
              <a:spcBef>
                <a:spcPts val="0"/>
              </a:spcBef>
              <a:spcAft>
                <a:spcPts val="0"/>
              </a:spcAft>
              <a:buNone/>
            </a:pPr>
            <a:r>
              <a:rPr b="0" i="0" lang="en-US" sz="1652" u="none" cap="none" strike="noStrike">
                <a:solidFill>
                  <a:srgbClr val="FFFFFF"/>
                </a:solidFill>
                <a:latin typeface="Arial"/>
                <a:ea typeface="Arial"/>
                <a:cs typeface="Arial"/>
                <a:sym typeface="Arial"/>
              </a:rPr>
              <a:t>Data Analyst</a:t>
            </a:r>
            <a:endParaRPr/>
          </a:p>
        </p:txBody>
      </p:sp>
      <p:sp>
        <p:nvSpPr>
          <p:cNvPr id="656" name="Google Shape;656;p9"/>
          <p:cNvSpPr/>
          <p:nvPr/>
        </p:nvSpPr>
        <p:spPr>
          <a:xfrm>
            <a:off x="9326025" y="4348512"/>
            <a:ext cx="3309558" cy="3285600"/>
          </a:xfrm>
          <a:custGeom>
            <a:rect b="b" l="l" r="r" t="t"/>
            <a:pathLst>
              <a:path extrusionOk="0" h="812800" w="818727">
                <a:moveTo>
                  <a:pt x="53803" y="0"/>
                </a:moveTo>
                <a:lnTo>
                  <a:pt x="764924" y="0"/>
                </a:lnTo>
                <a:cubicBezTo>
                  <a:pt x="794638" y="0"/>
                  <a:pt x="818727" y="24088"/>
                  <a:pt x="818727" y="53803"/>
                </a:cubicBezTo>
                <a:lnTo>
                  <a:pt x="818727" y="758997"/>
                </a:lnTo>
                <a:cubicBezTo>
                  <a:pt x="818727" y="788712"/>
                  <a:pt x="794638" y="812800"/>
                  <a:pt x="764924" y="812800"/>
                </a:cubicBezTo>
                <a:lnTo>
                  <a:pt x="53803" y="812800"/>
                </a:lnTo>
                <a:cubicBezTo>
                  <a:pt x="24088" y="812800"/>
                  <a:pt x="0" y="788712"/>
                  <a:pt x="0" y="758997"/>
                </a:cubicBezTo>
                <a:lnTo>
                  <a:pt x="0" y="53803"/>
                </a:lnTo>
                <a:cubicBezTo>
                  <a:pt x="0" y="24088"/>
                  <a:pt x="24088" y="0"/>
                  <a:pt x="53803" y="0"/>
                </a:cubicBezTo>
                <a:close/>
              </a:path>
            </a:pathLst>
          </a:custGeom>
          <a:blipFill rotWithShape="1">
            <a:blip r:embed="rId6">
              <a:alphaModFix/>
            </a:blip>
            <a:stretch>
              <a:fillRect b="0" l="-24502" r="-2450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9"/>
          <p:cNvGrpSpPr/>
          <p:nvPr/>
        </p:nvGrpSpPr>
        <p:grpSpPr>
          <a:xfrm>
            <a:off x="9326025" y="7572476"/>
            <a:ext cx="3309558" cy="957658"/>
            <a:chOff x="0" y="-38100"/>
            <a:chExt cx="871653" cy="252223"/>
          </a:xfrm>
        </p:grpSpPr>
        <p:sp>
          <p:nvSpPr>
            <p:cNvPr id="658" name="Google Shape;658;p9"/>
            <p:cNvSpPr/>
            <p:nvPr/>
          </p:nvSpPr>
          <p:spPr>
            <a:xfrm>
              <a:off x="0" y="0"/>
              <a:ext cx="871653" cy="214123"/>
            </a:xfrm>
            <a:custGeom>
              <a:rect b="b" l="l" r="r" t="t"/>
              <a:pathLst>
                <a:path extrusionOk="0" h="214123" w="871653">
                  <a:moveTo>
                    <a:pt x="107061" y="0"/>
                  </a:moveTo>
                  <a:lnTo>
                    <a:pt x="764592" y="0"/>
                  </a:lnTo>
                  <a:cubicBezTo>
                    <a:pt x="823720" y="0"/>
                    <a:pt x="871653" y="47933"/>
                    <a:pt x="871653" y="107061"/>
                  </a:cubicBezTo>
                  <a:lnTo>
                    <a:pt x="871653" y="107061"/>
                  </a:lnTo>
                  <a:cubicBezTo>
                    <a:pt x="871653" y="166190"/>
                    <a:pt x="823720" y="214123"/>
                    <a:pt x="764592" y="214123"/>
                  </a:cubicBezTo>
                  <a:lnTo>
                    <a:pt x="107061" y="214123"/>
                  </a:lnTo>
                  <a:cubicBezTo>
                    <a:pt x="47933" y="214123"/>
                    <a:pt x="0" y="166190"/>
                    <a:pt x="0" y="107061"/>
                  </a:cubicBezTo>
                  <a:lnTo>
                    <a:pt x="0" y="107061"/>
                  </a:lnTo>
                  <a:cubicBezTo>
                    <a:pt x="0" y="47933"/>
                    <a:pt x="47933" y="0"/>
                    <a:pt x="107061" y="0"/>
                  </a:cubicBezTo>
                  <a:close/>
                </a:path>
              </a:pathLst>
            </a:custGeom>
            <a:gradFill>
              <a:gsLst>
                <a:gs pos="0">
                  <a:srgbClr val="2777B6"/>
                </a:gs>
                <a:gs pos="100000">
                  <a:srgbClr val="050B3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txBox="1"/>
            <p:nvPr/>
          </p:nvSpPr>
          <p:spPr>
            <a:xfrm>
              <a:off x="0" y="-38100"/>
              <a:ext cx="871653" cy="252223"/>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0" name="Google Shape;660;p9"/>
          <p:cNvSpPr txBox="1"/>
          <p:nvPr/>
        </p:nvSpPr>
        <p:spPr>
          <a:xfrm>
            <a:off x="9767878" y="7731431"/>
            <a:ext cx="2426804" cy="415475"/>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392" u="none" cap="none" strike="noStrike">
                <a:solidFill>
                  <a:srgbClr val="FFFFFF"/>
                </a:solidFill>
                <a:latin typeface="Arial"/>
                <a:ea typeface="Arial"/>
                <a:cs typeface="Arial"/>
                <a:sym typeface="Arial"/>
              </a:rPr>
              <a:t>Konstantin</a:t>
            </a:r>
            <a:endParaRPr/>
          </a:p>
        </p:txBody>
      </p:sp>
      <p:sp>
        <p:nvSpPr>
          <p:cNvPr id="661" name="Google Shape;661;p9"/>
          <p:cNvSpPr txBox="1"/>
          <p:nvPr/>
        </p:nvSpPr>
        <p:spPr>
          <a:xfrm>
            <a:off x="10177282" y="8176823"/>
            <a:ext cx="1607996" cy="281867"/>
          </a:xfrm>
          <a:prstGeom prst="rect">
            <a:avLst/>
          </a:prstGeom>
          <a:noFill/>
          <a:ln>
            <a:noFill/>
          </a:ln>
        </p:spPr>
        <p:txBody>
          <a:bodyPr anchorCtr="0" anchor="t" bIns="0" lIns="0" spcFirstLastPara="1" rIns="0" wrap="square" tIns="0">
            <a:spAutoFit/>
          </a:bodyPr>
          <a:lstStyle/>
          <a:p>
            <a:pPr indent="0" lvl="0" marL="0" marR="0" rtl="0" algn="ctr">
              <a:lnSpc>
                <a:spcPct val="140072"/>
              </a:lnSpc>
              <a:spcBef>
                <a:spcPts val="0"/>
              </a:spcBef>
              <a:spcAft>
                <a:spcPts val="0"/>
              </a:spcAft>
              <a:buNone/>
            </a:pPr>
            <a:r>
              <a:rPr b="0" i="0" lang="en-US" sz="1652" u="none" cap="none" strike="noStrike">
                <a:solidFill>
                  <a:srgbClr val="FFFFFF"/>
                </a:solidFill>
                <a:latin typeface="Arial"/>
                <a:ea typeface="Arial"/>
                <a:cs typeface="Arial"/>
                <a:sym typeface="Arial"/>
              </a:rPr>
              <a:t>Data Analyst</a:t>
            </a:r>
            <a:endParaRPr/>
          </a:p>
        </p:txBody>
      </p:sp>
      <p:sp>
        <p:nvSpPr>
          <p:cNvPr id="662" name="Google Shape;662;p9"/>
          <p:cNvSpPr txBox="1"/>
          <p:nvPr/>
        </p:nvSpPr>
        <p:spPr>
          <a:xfrm>
            <a:off x="13485284" y="7731431"/>
            <a:ext cx="2426804" cy="415475"/>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392" u="none" cap="none" strike="noStrike">
                <a:solidFill>
                  <a:srgbClr val="FFFFFF"/>
                </a:solidFill>
                <a:latin typeface="Arial"/>
                <a:ea typeface="Arial"/>
                <a:cs typeface="Arial"/>
                <a:sym typeface="Arial"/>
              </a:rPr>
              <a:t>Jean Philippe </a:t>
            </a:r>
            <a:endParaRPr/>
          </a:p>
        </p:txBody>
      </p:sp>
      <p:sp>
        <p:nvSpPr>
          <p:cNvPr id="663" name="Google Shape;663;p9"/>
          <p:cNvSpPr txBox="1"/>
          <p:nvPr/>
        </p:nvSpPr>
        <p:spPr>
          <a:xfrm>
            <a:off x="13894688" y="8176823"/>
            <a:ext cx="1607996" cy="281867"/>
          </a:xfrm>
          <a:prstGeom prst="rect">
            <a:avLst/>
          </a:prstGeom>
          <a:noFill/>
          <a:ln>
            <a:noFill/>
          </a:ln>
        </p:spPr>
        <p:txBody>
          <a:bodyPr anchorCtr="0" anchor="t" bIns="0" lIns="0" spcFirstLastPara="1" rIns="0" wrap="square" tIns="0">
            <a:spAutoFit/>
          </a:bodyPr>
          <a:lstStyle/>
          <a:p>
            <a:pPr indent="0" lvl="0" marL="0" marR="0" rtl="0" algn="ctr">
              <a:lnSpc>
                <a:spcPct val="140072"/>
              </a:lnSpc>
              <a:spcBef>
                <a:spcPts val="0"/>
              </a:spcBef>
              <a:spcAft>
                <a:spcPts val="0"/>
              </a:spcAft>
              <a:buNone/>
            </a:pPr>
            <a:r>
              <a:rPr b="0" i="0" lang="en-US" sz="1652" u="none" cap="none" strike="noStrike">
                <a:solidFill>
                  <a:srgbClr val="FFFFFF"/>
                </a:solidFill>
                <a:latin typeface="Arial"/>
                <a:ea typeface="Arial"/>
                <a:cs typeface="Arial"/>
                <a:sym typeface="Arial"/>
              </a:rPr>
              <a:t>Data Analyst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
          <p:cNvSpPr/>
          <p:nvPr/>
        </p:nvSpPr>
        <p:spPr>
          <a:xfrm>
            <a:off x="0" y="0"/>
            <a:ext cx="199339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grpSp>
        <p:nvGrpSpPr>
          <p:cNvPr id="135" name="Google Shape;135;p2"/>
          <p:cNvGrpSpPr/>
          <p:nvPr/>
        </p:nvGrpSpPr>
        <p:grpSpPr>
          <a:xfrm>
            <a:off x="9490726" y="2315968"/>
            <a:ext cx="10814495" cy="10496827"/>
            <a:chOff x="-23042" y="66269"/>
            <a:chExt cx="6542159" cy="6349987"/>
          </a:xfrm>
        </p:grpSpPr>
        <p:sp>
          <p:nvSpPr>
            <p:cNvPr id="136" name="Google Shape;136;p2"/>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4">
                <a:alphaModFix/>
              </a:blip>
              <a:stretch>
                <a:fillRect b="0" l="-26831" r="-2258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D70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
          <p:cNvSpPr/>
          <p:nvPr/>
        </p:nvSpPr>
        <p:spPr>
          <a:xfrm>
            <a:off x="9116647" y="3702869"/>
            <a:ext cx="2465343" cy="2465343"/>
          </a:xfrm>
          <a:custGeom>
            <a:rect b="b" l="l" r="r" t="t"/>
            <a:pathLst>
              <a:path extrusionOk="0" h="2465343" w="2465343">
                <a:moveTo>
                  <a:pt x="0" y="0"/>
                </a:moveTo>
                <a:lnTo>
                  <a:pt x="2465343" y="0"/>
                </a:lnTo>
                <a:lnTo>
                  <a:pt x="2465343" y="2465343"/>
                </a:lnTo>
                <a:lnTo>
                  <a:pt x="0" y="2465343"/>
                </a:lnTo>
                <a:lnTo>
                  <a:pt x="0" y="0"/>
                </a:lnTo>
                <a:close/>
              </a:path>
            </a:pathLst>
          </a:custGeom>
          <a:blipFill rotWithShape="1">
            <a:blip r:embed="rId5">
              <a:alphaModFix/>
            </a:blip>
            <a:stretch>
              <a:fillRect b="0" l="0" r="0" t="0"/>
            </a:stretch>
          </a:blipFill>
          <a:ln>
            <a:noFill/>
          </a:ln>
        </p:spPr>
      </p:sp>
      <p:sp>
        <p:nvSpPr>
          <p:cNvPr id="139" name="Google Shape;139;p2"/>
          <p:cNvSpPr/>
          <p:nvPr/>
        </p:nvSpPr>
        <p:spPr>
          <a:xfrm>
            <a:off x="8381621" y="6814108"/>
            <a:ext cx="3200369" cy="3200369"/>
          </a:xfrm>
          <a:custGeom>
            <a:rect b="b" l="l" r="r" t="t"/>
            <a:pathLst>
              <a:path extrusionOk="0" h="3200369" w="3200369">
                <a:moveTo>
                  <a:pt x="0" y="0"/>
                </a:moveTo>
                <a:lnTo>
                  <a:pt x="3200369" y="0"/>
                </a:lnTo>
                <a:lnTo>
                  <a:pt x="3200369" y="3200369"/>
                </a:lnTo>
                <a:lnTo>
                  <a:pt x="0" y="3200369"/>
                </a:lnTo>
                <a:lnTo>
                  <a:pt x="0" y="0"/>
                </a:lnTo>
                <a:close/>
              </a:path>
            </a:pathLst>
          </a:custGeom>
          <a:blipFill rotWithShape="1">
            <a:blip r:embed="rId5">
              <a:alphaModFix/>
            </a:blip>
            <a:stretch>
              <a:fillRect b="0" l="0" r="0" t="0"/>
            </a:stretch>
          </a:blipFill>
          <a:ln>
            <a:noFill/>
          </a:ln>
        </p:spPr>
      </p:sp>
      <p:sp>
        <p:nvSpPr>
          <p:cNvPr id="140" name="Google Shape;140;p2"/>
          <p:cNvSpPr/>
          <p:nvPr/>
        </p:nvSpPr>
        <p:spPr>
          <a:xfrm>
            <a:off x="11581990" y="1972098"/>
            <a:ext cx="1730771" cy="1730771"/>
          </a:xfrm>
          <a:custGeom>
            <a:rect b="b" l="l" r="r" t="t"/>
            <a:pathLst>
              <a:path extrusionOk="0" h="1730771" w="1730771">
                <a:moveTo>
                  <a:pt x="0" y="0"/>
                </a:moveTo>
                <a:lnTo>
                  <a:pt x="1730771" y="0"/>
                </a:lnTo>
                <a:lnTo>
                  <a:pt x="1730771" y="1730771"/>
                </a:lnTo>
                <a:lnTo>
                  <a:pt x="0" y="1730771"/>
                </a:lnTo>
                <a:lnTo>
                  <a:pt x="0" y="0"/>
                </a:lnTo>
                <a:close/>
              </a:path>
            </a:pathLst>
          </a:custGeom>
          <a:blipFill rotWithShape="1">
            <a:blip r:embed="rId5">
              <a:alphaModFix/>
            </a:blip>
            <a:stretch>
              <a:fillRect b="0" l="0" r="0" t="0"/>
            </a:stretch>
          </a:blipFill>
          <a:ln>
            <a:noFill/>
          </a:ln>
        </p:spPr>
      </p:sp>
      <p:grpSp>
        <p:nvGrpSpPr>
          <p:cNvPr id="141" name="Google Shape;141;p2"/>
          <p:cNvGrpSpPr/>
          <p:nvPr/>
        </p:nvGrpSpPr>
        <p:grpSpPr>
          <a:xfrm>
            <a:off x="9789515" y="766302"/>
            <a:ext cx="1432818" cy="637407"/>
            <a:chOff x="0" y="-38100"/>
            <a:chExt cx="377368" cy="167877"/>
          </a:xfrm>
        </p:grpSpPr>
        <p:sp>
          <p:nvSpPr>
            <p:cNvPr id="142" name="Google Shape;142;p2"/>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 name="Google Shape;144;p2"/>
          <p:cNvGrpSpPr/>
          <p:nvPr/>
        </p:nvGrpSpPr>
        <p:grpSpPr>
          <a:xfrm>
            <a:off x="11581990" y="766302"/>
            <a:ext cx="1432818" cy="637407"/>
            <a:chOff x="0" y="-38100"/>
            <a:chExt cx="377368" cy="167877"/>
          </a:xfrm>
        </p:grpSpPr>
        <p:sp>
          <p:nvSpPr>
            <p:cNvPr id="145" name="Google Shape;145;p2"/>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p2"/>
          <p:cNvGrpSpPr/>
          <p:nvPr/>
        </p:nvGrpSpPr>
        <p:grpSpPr>
          <a:xfrm>
            <a:off x="13470384" y="766302"/>
            <a:ext cx="1432818" cy="637407"/>
            <a:chOff x="0" y="-38100"/>
            <a:chExt cx="377368" cy="167877"/>
          </a:xfrm>
        </p:grpSpPr>
        <p:sp>
          <p:nvSpPr>
            <p:cNvPr id="148" name="Google Shape;148;p2"/>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2"/>
          <p:cNvGrpSpPr/>
          <p:nvPr/>
        </p:nvGrpSpPr>
        <p:grpSpPr>
          <a:xfrm>
            <a:off x="15246102" y="766302"/>
            <a:ext cx="1846138" cy="637407"/>
            <a:chOff x="0" y="-38100"/>
            <a:chExt cx="486226" cy="167877"/>
          </a:xfrm>
        </p:grpSpPr>
        <p:sp>
          <p:nvSpPr>
            <p:cNvPr id="151" name="Google Shape;151;p2"/>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txBox="1"/>
            <p:nvPr/>
          </p:nvSpPr>
          <p:spPr>
            <a:xfrm>
              <a:off x="0" y="-38100"/>
              <a:ext cx="486226"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3" name="Google Shape;153;p2"/>
          <p:cNvSpPr/>
          <p:nvPr/>
        </p:nvSpPr>
        <p:spPr>
          <a:xfrm>
            <a:off x="1264459" y="944723"/>
            <a:ext cx="425226" cy="425226"/>
          </a:xfrm>
          <a:custGeom>
            <a:rect b="b" l="l" r="r" t="t"/>
            <a:pathLst>
              <a:path extrusionOk="0" h="425226" w="425226">
                <a:moveTo>
                  <a:pt x="0" y="0"/>
                </a:moveTo>
                <a:lnTo>
                  <a:pt x="425226" y="0"/>
                </a:lnTo>
                <a:lnTo>
                  <a:pt x="425226" y="425226"/>
                </a:lnTo>
                <a:lnTo>
                  <a:pt x="0" y="425226"/>
                </a:lnTo>
                <a:lnTo>
                  <a:pt x="0" y="0"/>
                </a:lnTo>
                <a:close/>
              </a:path>
            </a:pathLst>
          </a:custGeom>
          <a:blipFill rotWithShape="1">
            <a:blip r:embed="rId6">
              <a:alphaModFix/>
            </a:blip>
            <a:stretch>
              <a:fillRect b="0" l="0" r="0" t="0"/>
            </a:stretch>
          </a:blipFill>
          <a:ln>
            <a:noFill/>
          </a:ln>
        </p:spPr>
      </p:sp>
      <p:sp>
        <p:nvSpPr>
          <p:cNvPr id="154" name="Google Shape;154;p2"/>
          <p:cNvSpPr/>
          <p:nvPr/>
        </p:nvSpPr>
        <p:spPr>
          <a:xfrm>
            <a:off x="1264459" y="7049980"/>
            <a:ext cx="6785744" cy="2129027"/>
          </a:xfrm>
          <a:custGeom>
            <a:rect b="b" l="l" r="r" t="t"/>
            <a:pathLst>
              <a:path extrusionOk="0" h="2129027" w="6785744">
                <a:moveTo>
                  <a:pt x="0" y="0"/>
                </a:moveTo>
                <a:lnTo>
                  <a:pt x="6785744" y="0"/>
                </a:lnTo>
                <a:lnTo>
                  <a:pt x="6785744" y="2129027"/>
                </a:lnTo>
                <a:lnTo>
                  <a:pt x="0" y="2129027"/>
                </a:lnTo>
                <a:lnTo>
                  <a:pt x="0" y="0"/>
                </a:lnTo>
                <a:close/>
              </a:path>
            </a:pathLst>
          </a:custGeom>
          <a:blipFill rotWithShape="1">
            <a:blip r:embed="rId7">
              <a:alphaModFix/>
            </a:blip>
            <a:stretch>
              <a:fillRect b="0" l="0" r="0" t="0"/>
            </a:stretch>
          </a:blipFill>
          <a:ln>
            <a:noFill/>
          </a:ln>
        </p:spPr>
      </p:sp>
      <p:sp>
        <p:nvSpPr>
          <p:cNvPr id="155" name="Google Shape;155;p2"/>
          <p:cNvSpPr txBox="1"/>
          <p:nvPr/>
        </p:nvSpPr>
        <p:spPr>
          <a:xfrm>
            <a:off x="1264459" y="2303218"/>
            <a:ext cx="3088411" cy="261366"/>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1800" u="none" cap="none" strike="noStrike">
                <a:solidFill>
                  <a:srgbClr val="000000"/>
                </a:solidFill>
                <a:latin typeface="Arial"/>
                <a:ea typeface="Arial"/>
                <a:cs typeface="Arial"/>
                <a:sym typeface="Arial"/>
              </a:rPr>
              <a:t>BUSINESS PROBLEM</a:t>
            </a:r>
            <a:endParaRPr/>
          </a:p>
        </p:txBody>
      </p:sp>
      <p:sp>
        <p:nvSpPr>
          <p:cNvPr id="156" name="Google Shape;156;p2"/>
          <p:cNvSpPr txBox="1"/>
          <p:nvPr/>
        </p:nvSpPr>
        <p:spPr>
          <a:xfrm>
            <a:off x="1264459" y="2783469"/>
            <a:ext cx="6850462" cy="1525586"/>
          </a:xfrm>
          <a:prstGeom prst="rect">
            <a:avLst/>
          </a:prstGeom>
          <a:noFill/>
          <a:ln>
            <a:noFill/>
          </a:ln>
        </p:spPr>
        <p:txBody>
          <a:bodyPr anchorCtr="0" anchor="t" bIns="0" lIns="0" spcFirstLastPara="1" rIns="0" wrap="square" tIns="0">
            <a:spAutoFit/>
          </a:bodyPr>
          <a:lstStyle/>
          <a:p>
            <a:pPr indent="0" lvl="0" marL="0" marR="0" rtl="0" algn="l">
              <a:lnSpc>
                <a:spcPct val="113997"/>
              </a:lnSpc>
              <a:spcBef>
                <a:spcPts val="0"/>
              </a:spcBef>
              <a:spcAft>
                <a:spcPts val="0"/>
              </a:spcAft>
              <a:buNone/>
            </a:pPr>
            <a:r>
              <a:rPr b="1" i="0" lang="en-US" sz="5208" u="none" cap="none" strike="noStrike">
                <a:solidFill>
                  <a:srgbClr val="000000"/>
                </a:solidFill>
                <a:latin typeface="Montserrat"/>
                <a:ea typeface="Montserrat"/>
                <a:cs typeface="Montserrat"/>
                <a:sym typeface="Montserrat"/>
              </a:rPr>
              <a:t>INTRODUCTION ON PROBLEM</a:t>
            </a:r>
            <a:endParaRPr/>
          </a:p>
        </p:txBody>
      </p:sp>
      <p:sp>
        <p:nvSpPr>
          <p:cNvPr id="157" name="Google Shape;157;p2"/>
          <p:cNvSpPr txBox="1"/>
          <p:nvPr/>
        </p:nvSpPr>
        <p:spPr>
          <a:xfrm>
            <a:off x="1264459" y="4626217"/>
            <a:ext cx="6850500" cy="1810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2100" u="none" cap="none" strike="noStrike">
                <a:solidFill>
                  <a:srgbClr val="000000"/>
                </a:solidFill>
                <a:latin typeface="Arial"/>
                <a:ea typeface="Arial"/>
                <a:cs typeface="Arial"/>
                <a:sym typeface="Arial"/>
              </a:rPr>
              <a:t>Public awareness about shark attacks is often limited, leading to inadequate preparation and heightened risk. Additionally, current data on shark attacks is fragmented, making it challenging to identify patterns and hotspots effectively.</a:t>
            </a:r>
            <a:endParaRPr/>
          </a:p>
        </p:txBody>
      </p:sp>
      <p:sp>
        <p:nvSpPr>
          <p:cNvPr id="158" name="Google Shape;158;p2"/>
          <p:cNvSpPr txBox="1"/>
          <p:nvPr/>
        </p:nvSpPr>
        <p:spPr>
          <a:xfrm>
            <a:off x="9351106" y="4206547"/>
            <a:ext cx="1996500" cy="1077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7000">
                <a:solidFill>
                  <a:srgbClr val="FFFFFF"/>
                </a:solidFill>
                <a:latin typeface="League Spartan"/>
                <a:ea typeface="League Spartan"/>
                <a:cs typeface="League Spartan"/>
                <a:sym typeface="League Spartan"/>
              </a:rPr>
              <a:t>2</a:t>
            </a:r>
            <a:r>
              <a:rPr b="0" i="0" lang="en-US" sz="7000" u="none" cap="none" strike="noStrike">
                <a:solidFill>
                  <a:srgbClr val="FFFFFF"/>
                </a:solidFill>
                <a:latin typeface="League Spartan"/>
                <a:ea typeface="League Spartan"/>
                <a:cs typeface="League Spartan"/>
                <a:sym typeface="League Spartan"/>
              </a:rPr>
              <a:t>00</a:t>
            </a:r>
            <a:endParaRPr/>
          </a:p>
        </p:txBody>
      </p:sp>
      <p:sp>
        <p:nvSpPr>
          <p:cNvPr id="159" name="Google Shape;159;p2"/>
          <p:cNvSpPr txBox="1"/>
          <p:nvPr/>
        </p:nvSpPr>
        <p:spPr>
          <a:xfrm>
            <a:off x="9501774" y="5228443"/>
            <a:ext cx="1695088" cy="428371"/>
          </a:xfrm>
          <a:prstGeom prst="rect">
            <a:avLst/>
          </a:prstGeom>
          <a:noFill/>
          <a:ln>
            <a:noFill/>
          </a:ln>
        </p:spPr>
        <p:txBody>
          <a:bodyPr anchorCtr="0" anchor="t" bIns="0" lIns="0" spcFirstLastPara="1" rIns="0" wrap="square" tIns="0">
            <a:spAutoFit/>
          </a:bodyPr>
          <a:lstStyle/>
          <a:p>
            <a:pPr indent="0" lvl="0" marL="0" marR="0" rtl="0" algn="ctr">
              <a:lnSpc>
                <a:spcPct val="161027"/>
              </a:lnSpc>
              <a:spcBef>
                <a:spcPts val="0"/>
              </a:spcBef>
              <a:spcAft>
                <a:spcPts val="0"/>
              </a:spcAft>
              <a:buNone/>
            </a:pPr>
            <a:r>
              <a:rPr b="0" i="0" lang="en-US" sz="2199" u="none" cap="none" strike="noStrike">
                <a:solidFill>
                  <a:srgbClr val="FFFFFF"/>
                </a:solidFill>
                <a:latin typeface="Helvetica Neue"/>
                <a:ea typeface="Helvetica Neue"/>
                <a:cs typeface="Helvetica Neue"/>
                <a:sym typeface="Helvetica Neue"/>
              </a:rPr>
              <a:t>Years</a:t>
            </a:r>
            <a:endParaRPr/>
          </a:p>
        </p:txBody>
      </p:sp>
      <p:sp>
        <p:nvSpPr>
          <p:cNvPr id="160" name="Google Shape;160;p2"/>
          <p:cNvSpPr txBox="1"/>
          <p:nvPr/>
        </p:nvSpPr>
        <p:spPr>
          <a:xfrm>
            <a:off x="8543672" y="7519353"/>
            <a:ext cx="2876400" cy="1298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8435">
                <a:solidFill>
                  <a:srgbClr val="FFFFFF"/>
                </a:solidFill>
                <a:latin typeface="League Spartan"/>
                <a:ea typeface="League Spartan"/>
                <a:cs typeface="League Spartan"/>
                <a:sym typeface="League Spartan"/>
              </a:rPr>
              <a:t>1.7</a:t>
            </a:r>
            <a:r>
              <a:rPr b="0" i="0" lang="en-US" sz="8435" u="none" cap="none" strike="noStrike">
                <a:solidFill>
                  <a:srgbClr val="FFFFFF"/>
                </a:solidFill>
                <a:latin typeface="League Spartan"/>
                <a:ea typeface="League Spartan"/>
                <a:cs typeface="League Spartan"/>
                <a:sym typeface="League Spartan"/>
              </a:rPr>
              <a:t>K</a:t>
            </a:r>
            <a:endParaRPr/>
          </a:p>
        </p:txBody>
      </p:sp>
      <p:sp>
        <p:nvSpPr>
          <p:cNvPr id="161" name="Google Shape;161;p2"/>
          <p:cNvSpPr txBox="1"/>
          <p:nvPr/>
        </p:nvSpPr>
        <p:spPr>
          <a:xfrm>
            <a:off x="8543672" y="8750541"/>
            <a:ext cx="2876268" cy="515726"/>
          </a:xfrm>
          <a:prstGeom prst="rect">
            <a:avLst/>
          </a:prstGeom>
          <a:noFill/>
          <a:ln>
            <a:noFill/>
          </a:ln>
        </p:spPr>
        <p:txBody>
          <a:bodyPr anchorCtr="0" anchor="t" bIns="0" lIns="0" spcFirstLastPara="1" rIns="0" wrap="square" tIns="0">
            <a:spAutoFit/>
          </a:bodyPr>
          <a:lstStyle/>
          <a:p>
            <a:pPr indent="0" lvl="0" marL="0" marR="0" rtl="0" algn="ctr">
              <a:lnSpc>
                <a:spcPct val="160995"/>
              </a:lnSpc>
              <a:spcBef>
                <a:spcPts val="0"/>
              </a:spcBef>
              <a:spcAft>
                <a:spcPts val="0"/>
              </a:spcAft>
              <a:buNone/>
            </a:pPr>
            <a:r>
              <a:rPr b="0" i="0" lang="en-US" sz="2651" u="none" cap="none" strike="noStrike">
                <a:solidFill>
                  <a:srgbClr val="FFFFFF"/>
                </a:solidFill>
                <a:latin typeface="Helvetica Neue"/>
                <a:ea typeface="Helvetica Neue"/>
                <a:cs typeface="Helvetica Neue"/>
                <a:sym typeface="Helvetica Neue"/>
              </a:rPr>
              <a:t>Reported Attacks</a:t>
            </a:r>
            <a:endParaRPr/>
          </a:p>
        </p:txBody>
      </p:sp>
      <p:sp>
        <p:nvSpPr>
          <p:cNvPr id="162" name="Google Shape;162;p2"/>
          <p:cNvSpPr txBox="1"/>
          <p:nvPr/>
        </p:nvSpPr>
        <p:spPr>
          <a:xfrm>
            <a:off x="11746589" y="2340280"/>
            <a:ext cx="1401572" cy="8302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914" u="none" cap="none" strike="noStrike">
                <a:solidFill>
                  <a:srgbClr val="FFFFFF"/>
                </a:solidFill>
                <a:latin typeface="League Spartan"/>
                <a:ea typeface="League Spartan"/>
                <a:cs typeface="League Spartan"/>
                <a:sym typeface="League Spartan"/>
              </a:rPr>
              <a:t>67</a:t>
            </a:r>
            <a:endParaRPr/>
          </a:p>
        </p:txBody>
      </p:sp>
      <p:sp>
        <p:nvSpPr>
          <p:cNvPr id="163" name="Google Shape;163;p2"/>
          <p:cNvSpPr txBox="1"/>
          <p:nvPr/>
        </p:nvSpPr>
        <p:spPr>
          <a:xfrm>
            <a:off x="11852365" y="3043307"/>
            <a:ext cx="1190021" cy="300540"/>
          </a:xfrm>
          <a:prstGeom prst="rect">
            <a:avLst/>
          </a:prstGeom>
          <a:noFill/>
          <a:ln>
            <a:noFill/>
          </a:ln>
        </p:spPr>
        <p:txBody>
          <a:bodyPr anchorCtr="0" anchor="t" bIns="0" lIns="0" spcFirstLastPara="1" rIns="0" wrap="square" tIns="0">
            <a:spAutoFit/>
          </a:bodyPr>
          <a:lstStyle/>
          <a:p>
            <a:pPr indent="0" lvl="0" marL="0" marR="0" rtl="0" algn="ctr">
              <a:lnSpc>
                <a:spcPct val="161010"/>
              </a:lnSpc>
              <a:spcBef>
                <a:spcPts val="0"/>
              </a:spcBef>
              <a:spcAft>
                <a:spcPts val="0"/>
              </a:spcAft>
              <a:buNone/>
            </a:pPr>
            <a:r>
              <a:rPr b="0" i="0" lang="en-US" sz="1544" u="none" cap="none" strike="noStrike">
                <a:solidFill>
                  <a:srgbClr val="FFFFFF"/>
                </a:solidFill>
                <a:latin typeface="Helvetica Neue"/>
                <a:ea typeface="Helvetica Neue"/>
                <a:cs typeface="Helvetica Neue"/>
                <a:sym typeface="Helvetica Neue"/>
              </a:rPr>
              <a:t>Countries</a:t>
            </a:r>
            <a:endParaRPr/>
          </a:p>
        </p:txBody>
      </p:sp>
      <p:sp>
        <p:nvSpPr>
          <p:cNvPr id="164" name="Google Shape;164;p2"/>
          <p:cNvSpPr txBox="1"/>
          <p:nvPr/>
        </p:nvSpPr>
        <p:spPr>
          <a:xfrm>
            <a:off x="1853666" y="984934"/>
            <a:ext cx="1383287"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165" name="Google Shape;165;p2"/>
          <p:cNvSpPr txBox="1"/>
          <p:nvPr/>
        </p:nvSpPr>
        <p:spPr>
          <a:xfrm>
            <a:off x="10076218" y="984934"/>
            <a:ext cx="85941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166" name="Google Shape;166;p2"/>
          <p:cNvSpPr txBox="1"/>
          <p:nvPr/>
        </p:nvSpPr>
        <p:spPr>
          <a:xfrm>
            <a:off x="12010422" y="984934"/>
            <a:ext cx="671873"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167" name="Google Shape;167;p2"/>
          <p:cNvSpPr txBox="1"/>
          <p:nvPr/>
        </p:nvSpPr>
        <p:spPr>
          <a:xfrm>
            <a:off x="13661206" y="10039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168" name="Google Shape;168;p2"/>
          <p:cNvSpPr txBox="1"/>
          <p:nvPr/>
        </p:nvSpPr>
        <p:spPr>
          <a:xfrm>
            <a:off x="15495353" y="10039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169" name="Google Shape;169;p2"/>
          <p:cNvSpPr txBox="1"/>
          <p:nvPr/>
        </p:nvSpPr>
        <p:spPr>
          <a:xfrm>
            <a:off x="1232100" y="6773152"/>
            <a:ext cx="6850462" cy="572705"/>
          </a:xfrm>
          <a:prstGeom prst="rect">
            <a:avLst/>
          </a:prstGeom>
          <a:noFill/>
          <a:ln>
            <a:noFill/>
          </a:ln>
        </p:spPr>
        <p:txBody>
          <a:bodyPr anchorCtr="0" anchor="t" bIns="0" lIns="0" spcFirstLastPara="1" rIns="0" wrap="square" tIns="0">
            <a:spAutoFit/>
          </a:bodyPr>
          <a:lstStyle/>
          <a:p>
            <a:pPr indent="0" lvl="0" marL="0" marR="0" rtl="0" algn="l">
              <a:lnSpc>
                <a:spcPct val="113996"/>
              </a:lnSpc>
              <a:spcBef>
                <a:spcPts val="0"/>
              </a:spcBef>
              <a:spcAft>
                <a:spcPts val="0"/>
              </a:spcAft>
              <a:buNone/>
            </a:pPr>
            <a:r>
              <a:rPr b="1" i="0" lang="en-US" sz="3908" u="none" cap="none" strike="noStrike">
                <a:solidFill>
                  <a:srgbClr val="FBFBFB"/>
                </a:solidFill>
                <a:latin typeface="Montserrat"/>
                <a:ea typeface="Montserrat"/>
                <a:cs typeface="Montserrat"/>
                <a:sym typeface="Montserrat"/>
              </a:rPr>
              <a:t>WE DOVE INTO THE DATA</a:t>
            </a:r>
            <a:endParaRPr/>
          </a:p>
        </p:txBody>
      </p:sp>
      <p:sp>
        <p:nvSpPr>
          <p:cNvPr id="170" name="Google Shape;170;p2"/>
          <p:cNvSpPr txBox="1"/>
          <p:nvPr/>
        </p:nvSpPr>
        <p:spPr>
          <a:xfrm>
            <a:off x="1264459" y="8902180"/>
            <a:ext cx="6850462" cy="572705"/>
          </a:xfrm>
          <a:prstGeom prst="rect">
            <a:avLst/>
          </a:prstGeom>
          <a:noFill/>
          <a:ln>
            <a:noFill/>
          </a:ln>
        </p:spPr>
        <p:txBody>
          <a:bodyPr anchorCtr="0" anchor="t" bIns="0" lIns="0" spcFirstLastPara="1" rIns="0" wrap="square" tIns="0">
            <a:spAutoFit/>
          </a:bodyPr>
          <a:lstStyle/>
          <a:p>
            <a:pPr indent="0" lvl="0" marL="0" marR="0" rtl="0" algn="ctr">
              <a:lnSpc>
                <a:spcPct val="113996"/>
              </a:lnSpc>
              <a:spcBef>
                <a:spcPts val="0"/>
              </a:spcBef>
              <a:spcAft>
                <a:spcPts val="0"/>
              </a:spcAft>
              <a:buNone/>
            </a:pPr>
            <a:r>
              <a:rPr b="1" i="0" lang="en-US" sz="3908" u="none" cap="none" strike="noStrike">
                <a:solidFill>
                  <a:srgbClr val="FBFBFB"/>
                </a:solidFill>
                <a:latin typeface="Montserrat"/>
                <a:ea typeface="Montserrat"/>
                <a:cs typeface="Montserrat"/>
                <a:sym typeface="Montserrat"/>
              </a:rPr>
              <a:t>TO HELP YOU</a:t>
            </a:r>
            <a:endParaRPr/>
          </a:p>
        </p:txBody>
      </p:sp>
      <p:sp>
        <p:nvSpPr>
          <p:cNvPr id="171" name="Google Shape;171;p2"/>
          <p:cNvSpPr txBox="1"/>
          <p:nvPr/>
        </p:nvSpPr>
        <p:spPr>
          <a:xfrm>
            <a:off x="1215921" y="6773152"/>
            <a:ext cx="6850500" cy="601500"/>
          </a:xfrm>
          <a:prstGeom prst="rect">
            <a:avLst/>
          </a:prstGeom>
          <a:noFill/>
          <a:ln>
            <a:noFill/>
          </a:ln>
        </p:spPr>
        <p:txBody>
          <a:bodyPr anchorCtr="0" anchor="t" bIns="0" lIns="0" spcFirstLastPara="1" rIns="0" wrap="square" tIns="0">
            <a:spAutoFit/>
          </a:bodyPr>
          <a:lstStyle/>
          <a:p>
            <a:pPr indent="0" lvl="0" marL="0" marR="0" rtl="0" algn="l">
              <a:lnSpc>
                <a:spcPct val="113996"/>
              </a:lnSpc>
              <a:spcBef>
                <a:spcPts val="0"/>
              </a:spcBef>
              <a:spcAft>
                <a:spcPts val="0"/>
              </a:spcAft>
              <a:buNone/>
            </a:pPr>
            <a:r>
              <a:rPr b="1" i="0" lang="en-US" sz="3908" u="none" cap="none" strike="noStrike">
                <a:solidFill>
                  <a:schemeClr val="lt1"/>
                </a:solidFill>
                <a:highlight>
                  <a:schemeClr val="accent1"/>
                </a:highlight>
                <a:latin typeface="Montserrat"/>
                <a:ea typeface="Montserrat"/>
                <a:cs typeface="Montserrat"/>
                <a:sym typeface="Montserrat"/>
              </a:rPr>
              <a:t>WE DOVE INTO THE DATA</a:t>
            </a:r>
            <a:endParaRPr>
              <a:solidFill>
                <a:schemeClr val="lt1"/>
              </a:solidFill>
              <a:highlight>
                <a:schemeClr val="accent1"/>
              </a:highlight>
            </a:endParaRPr>
          </a:p>
        </p:txBody>
      </p:sp>
      <p:sp>
        <p:nvSpPr>
          <p:cNvPr id="172" name="Google Shape;172;p2"/>
          <p:cNvSpPr txBox="1"/>
          <p:nvPr/>
        </p:nvSpPr>
        <p:spPr>
          <a:xfrm>
            <a:off x="1264459" y="8902180"/>
            <a:ext cx="6850500" cy="601500"/>
          </a:xfrm>
          <a:prstGeom prst="rect">
            <a:avLst/>
          </a:prstGeom>
          <a:noFill/>
          <a:ln>
            <a:noFill/>
          </a:ln>
        </p:spPr>
        <p:txBody>
          <a:bodyPr anchorCtr="0" anchor="t" bIns="0" lIns="0" spcFirstLastPara="1" rIns="0" wrap="square" tIns="0">
            <a:spAutoFit/>
          </a:bodyPr>
          <a:lstStyle/>
          <a:p>
            <a:pPr indent="0" lvl="0" marL="0" marR="0" rtl="0" algn="ctr">
              <a:lnSpc>
                <a:spcPct val="113996"/>
              </a:lnSpc>
              <a:spcBef>
                <a:spcPts val="0"/>
              </a:spcBef>
              <a:spcAft>
                <a:spcPts val="0"/>
              </a:spcAft>
              <a:buNone/>
            </a:pPr>
            <a:r>
              <a:rPr b="1" i="0" lang="en-US" sz="3908" u="none" cap="none" strike="noStrike">
                <a:solidFill>
                  <a:schemeClr val="lt1"/>
                </a:solidFill>
                <a:highlight>
                  <a:schemeClr val="accent1"/>
                </a:highlight>
                <a:latin typeface="Montserrat"/>
                <a:ea typeface="Montserrat"/>
                <a:cs typeface="Montserrat"/>
                <a:sym typeface="Montserrat"/>
              </a:rPr>
              <a:t>TO HELP YOU</a:t>
            </a:r>
            <a:endParaRPr>
              <a:solidFill>
                <a:schemeClr val="lt1"/>
              </a:solidFill>
              <a:highlight>
                <a:schemeClr val="accen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
          <p:cNvSpPr/>
          <p:nvPr/>
        </p:nvSpPr>
        <p:spPr>
          <a:xfrm>
            <a:off x="0" y="0"/>
            <a:ext cx="199339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grpSp>
        <p:nvGrpSpPr>
          <p:cNvPr id="178" name="Google Shape;178;p3"/>
          <p:cNvGrpSpPr/>
          <p:nvPr/>
        </p:nvGrpSpPr>
        <p:grpSpPr>
          <a:xfrm>
            <a:off x="9789515" y="766302"/>
            <a:ext cx="1432818" cy="637407"/>
            <a:chOff x="0" y="-38100"/>
            <a:chExt cx="377368" cy="167877"/>
          </a:xfrm>
        </p:grpSpPr>
        <p:sp>
          <p:nvSpPr>
            <p:cNvPr id="179" name="Google Shape;179;p3"/>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1" name="Google Shape;181;p3"/>
          <p:cNvGrpSpPr/>
          <p:nvPr/>
        </p:nvGrpSpPr>
        <p:grpSpPr>
          <a:xfrm>
            <a:off x="11581990" y="766302"/>
            <a:ext cx="1432818" cy="637407"/>
            <a:chOff x="0" y="-38100"/>
            <a:chExt cx="377368" cy="167877"/>
          </a:xfrm>
        </p:grpSpPr>
        <p:sp>
          <p:nvSpPr>
            <p:cNvPr id="182" name="Google Shape;182;p3"/>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4" name="Google Shape;184;p3"/>
          <p:cNvGrpSpPr/>
          <p:nvPr/>
        </p:nvGrpSpPr>
        <p:grpSpPr>
          <a:xfrm>
            <a:off x="13470384" y="766302"/>
            <a:ext cx="1432818" cy="637407"/>
            <a:chOff x="0" y="-38100"/>
            <a:chExt cx="377368" cy="167877"/>
          </a:xfrm>
        </p:grpSpPr>
        <p:sp>
          <p:nvSpPr>
            <p:cNvPr id="185" name="Google Shape;185;p3"/>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3"/>
          <p:cNvGrpSpPr/>
          <p:nvPr/>
        </p:nvGrpSpPr>
        <p:grpSpPr>
          <a:xfrm>
            <a:off x="15246102" y="766302"/>
            <a:ext cx="1846138" cy="637407"/>
            <a:chOff x="0" y="-38100"/>
            <a:chExt cx="486226" cy="167877"/>
          </a:xfrm>
        </p:grpSpPr>
        <p:sp>
          <p:nvSpPr>
            <p:cNvPr id="188" name="Google Shape;188;p3"/>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txBox="1"/>
            <p:nvPr/>
          </p:nvSpPr>
          <p:spPr>
            <a:xfrm>
              <a:off x="0" y="-38100"/>
              <a:ext cx="486226"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0" name="Google Shape;190;p3"/>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
        <p:nvSpPr>
          <p:cNvPr id="191" name="Google Shape;191;p3"/>
          <p:cNvSpPr txBox="1"/>
          <p:nvPr/>
        </p:nvSpPr>
        <p:spPr>
          <a:xfrm>
            <a:off x="2103571" y="984934"/>
            <a:ext cx="1383287"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192" name="Google Shape;192;p3"/>
          <p:cNvSpPr txBox="1"/>
          <p:nvPr/>
        </p:nvSpPr>
        <p:spPr>
          <a:xfrm>
            <a:off x="10076218" y="984934"/>
            <a:ext cx="85941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193" name="Google Shape;193;p3"/>
          <p:cNvSpPr txBox="1"/>
          <p:nvPr/>
        </p:nvSpPr>
        <p:spPr>
          <a:xfrm>
            <a:off x="12010422" y="984934"/>
            <a:ext cx="671873"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194" name="Google Shape;194;p3"/>
          <p:cNvSpPr txBox="1"/>
          <p:nvPr/>
        </p:nvSpPr>
        <p:spPr>
          <a:xfrm>
            <a:off x="13661206" y="10039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195" name="Google Shape;195;p3"/>
          <p:cNvSpPr txBox="1"/>
          <p:nvPr/>
        </p:nvSpPr>
        <p:spPr>
          <a:xfrm>
            <a:off x="15495353" y="10039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196" name="Google Shape;196;p3"/>
          <p:cNvSpPr txBox="1"/>
          <p:nvPr/>
        </p:nvSpPr>
        <p:spPr>
          <a:xfrm>
            <a:off x="0" y="2096170"/>
            <a:ext cx="18288000" cy="773111"/>
          </a:xfrm>
          <a:prstGeom prst="rect">
            <a:avLst/>
          </a:prstGeom>
          <a:noFill/>
          <a:ln>
            <a:noFill/>
          </a:ln>
        </p:spPr>
        <p:txBody>
          <a:bodyPr anchorCtr="0" anchor="t" bIns="0" lIns="0" spcFirstLastPara="1" rIns="0" wrap="square" tIns="0">
            <a:spAutoFit/>
          </a:bodyPr>
          <a:lstStyle/>
          <a:p>
            <a:pPr indent="0" lvl="0" marL="0" marR="0" rtl="0" algn="ctr">
              <a:lnSpc>
                <a:spcPct val="113997"/>
              </a:lnSpc>
              <a:spcBef>
                <a:spcPts val="0"/>
              </a:spcBef>
              <a:spcAft>
                <a:spcPts val="0"/>
              </a:spcAft>
              <a:buNone/>
            </a:pPr>
            <a:r>
              <a:rPr b="1" i="0" lang="en-US" sz="5208" u="none" cap="none" strike="noStrike">
                <a:solidFill>
                  <a:srgbClr val="000000"/>
                </a:solidFill>
                <a:latin typeface="Montserrat"/>
                <a:ea typeface="Montserrat"/>
                <a:cs typeface="Montserrat"/>
                <a:sym typeface="Montserrat"/>
              </a:rPr>
              <a:t>Business Opportunity</a:t>
            </a:r>
            <a:endParaRPr/>
          </a:p>
        </p:txBody>
      </p:sp>
      <p:sp>
        <p:nvSpPr>
          <p:cNvPr id="197" name="Google Shape;197;p3"/>
          <p:cNvSpPr txBox="1"/>
          <p:nvPr/>
        </p:nvSpPr>
        <p:spPr>
          <a:xfrm>
            <a:off x="2593337" y="3267135"/>
            <a:ext cx="13575900" cy="1540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249" u="none" cap="none" strike="noStrike">
                <a:solidFill>
                  <a:srgbClr val="00204B"/>
                </a:solidFill>
                <a:latin typeface="Arial"/>
                <a:ea typeface="Arial"/>
                <a:cs typeface="Arial"/>
                <a:sym typeface="Arial"/>
              </a:rPr>
              <a:t>By consolidating and analyzing shark attack data, </a:t>
            </a:r>
            <a:r>
              <a:rPr b="1" i="0" lang="en-US" sz="2249" u="none" cap="none" strike="noStrike">
                <a:solidFill>
                  <a:srgbClr val="00204B"/>
                </a:solidFill>
              </a:rPr>
              <a:t>SharkTrack</a:t>
            </a:r>
            <a:r>
              <a:rPr b="0" i="0" lang="en-US" sz="2249" u="none" cap="none" strike="noStrike">
                <a:solidFill>
                  <a:srgbClr val="00204B"/>
                </a:solidFill>
                <a:latin typeface="Arial"/>
                <a:ea typeface="Arial"/>
                <a:cs typeface="Arial"/>
                <a:sym typeface="Arial"/>
              </a:rPr>
              <a:t> can offer valuable insights into the frequency, location, and circumstances of shark attacks. This information can be used to develop more effective safety protocols, allocate resources more efficiently, and potentially create educational materials or alerts to inform the public, thereby reducing the risk of shark attacks. This information can also help:</a:t>
            </a:r>
            <a:endParaRPr/>
          </a:p>
        </p:txBody>
      </p:sp>
      <p:grpSp>
        <p:nvGrpSpPr>
          <p:cNvPr id="198" name="Google Shape;198;p3"/>
          <p:cNvGrpSpPr/>
          <p:nvPr/>
        </p:nvGrpSpPr>
        <p:grpSpPr>
          <a:xfrm>
            <a:off x="2584987" y="8712399"/>
            <a:ext cx="3573274" cy="327870"/>
            <a:chOff x="0" y="-38100"/>
            <a:chExt cx="941109" cy="86352"/>
          </a:xfrm>
        </p:grpSpPr>
        <p:sp>
          <p:nvSpPr>
            <p:cNvPr id="199" name="Google Shape;199;p3"/>
            <p:cNvSpPr/>
            <p:nvPr/>
          </p:nvSpPr>
          <p:spPr>
            <a:xfrm>
              <a:off x="0" y="0"/>
              <a:ext cx="941109" cy="48252"/>
            </a:xfrm>
            <a:custGeom>
              <a:rect b="b" l="l" r="r" t="t"/>
              <a:pathLst>
                <a:path extrusionOk="0" h="48252" w="941109">
                  <a:moveTo>
                    <a:pt x="0" y="0"/>
                  </a:moveTo>
                  <a:lnTo>
                    <a:pt x="941109" y="0"/>
                  </a:lnTo>
                  <a:lnTo>
                    <a:pt x="941109" y="48252"/>
                  </a:lnTo>
                  <a:lnTo>
                    <a:pt x="0" y="48252"/>
                  </a:lnTo>
                  <a:close/>
                </a:path>
              </a:pathLst>
            </a:custGeom>
            <a:solidFill>
              <a:srgbClr val="64CAF4"/>
            </a:solidFill>
            <a:ln>
              <a:noFill/>
            </a:ln>
          </p:spPr>
        </p:sp>
        <p:sp>
          <p:nvSpPr>
            <p:cNvPr id="200" name="Google Shape;200;p3"/>
            <p:cNvSpPr txBox="1"/>
            <p:nvPr/>
          </p:nvSpPr>
          <p:spPr>
            <a:xfrm>
              <a:off x="0" y="-38100"/>
              <a:ext cx="941109" cy="863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3"/>
          <p:cNvSpPr/>
          <p:nvPr/>
        </p:nvSpPr>
        <p:spPr>
          <a:xfrm>
            <a:off x="2840732" y="5548379"/>
            <a:ext cx="3061784" cy="3006115"/>
          </a:xfrm>
          <a:custGeom>
            <a:rect b="b" l="l" r="r" t="t"/>
            <a:pathLst>
              <a:path extrusionOk="0" h="3006115" w="3061784">
                <a:moveTo>
                  <a:pt x="0" y="0"/>
                </a:moveTo>
                <a:lnTo>
                  <a:pt x="3061784" y="0"/>
                </a:lnTo>
                <a:lnTo>
                  <a:pt x="3061784" y="3006116"/>
                </a:lnTo>
                <a:lnTo>
                  <a:pt x="0" y="3006116"/>
                </a:lnTo>
                <a:lnTo>
                  <a:pt x="0" y="0"/>
                </a:lnTo>
                <a:close/>
              </a:path>
            </a:pathLst>
          </a:custGeom>
          <a:blipFill rotWithShape="1">
            <a:blip r:embed="rId5">
              <a:alphaModFix/>
            </a:blip>
            <a:stretch>
              <a:fillRect b="0" l="0" r="0" t="0"/>
            </a:stretch>
          </a:blipFill>
          <a:ln>
            <a:noFill/>
          </a:ln>
        </p:spPr>
      </p:sp>
      <p:sp>
        <p:nvSpPr>
          <p:cNvPr id="202" name="Google Shape;202;p3"/>
          <p:cNvSpPr/>
          <p:nvPr/>
        </p:nvSpPr>
        <p:spPr>
          <a:xfrm>
            <a:off x="3219135" y="5898948"/>
            <a:ext cx="2304978" cy="2304978"/>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7862112" y="5548379"/>
            <a:ext cx="3061784" cy="3006115"/>
          </a:xfrm>
          <a:custGeom>
            <a:rect b="b" l="l" r="r" t="t"/>
            <a:pathLst>
              <a:path extrusionOk="0" h="3006115" w="3061784">
                <a:moveTo>
                  <a:pt x="0" y="0"/>
                </a:moveTo>
                <a:lnTo>
                  <a:pt x="3061784" y="0"/>
                </a:lnTo>
                <a:lnTo>
                  <a:pt x="3061784" y="3006116"/>
                </a:lnTo>
                <a:lnTo>
                  <a:pt x="0" y="3006116"/>
                </a:lnTo>
                <a:lnTo>
                  <a:pt x="0" y="0"/>
                </a:lnTo>
                <a:close/>
              </a:path>
            </a:pathLst>
          </a:custGeom>
          <a:blipFill rotWithShape="1">
            <a:blip r:embed="rId5">
              <a:alphaModFix/>
            </a:blip>
            <a:stretch>
              <a:fillRect b="0" l="0" r="0" t="0"/>
            </a:stretch>
          </a:blipFill>
          <a:ln>
            <a:noFill/>
          </a:ln>
        </p:spPr>
      </p:sp>
      <p:sp>
        <p:nvSpPr>
          <p:cNvPr id="204" name="Google Shape;204;p3"/>
          <p:cNvSpPr/>
          <p:nvPr/>
        </p:nvSpPr>
        <p:spPr>
          <a:xfrm>
            <a:off x="8240515" y="5898948"/>
            <a:ext cx="2304978" cy="2304978"/>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7">
              <a:alphaModFix/>
            </a:blip>
            <a:stretch>
              <a:fillRect b="-4718" l="0" r="0" t="-471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txBox="1"/>
          <p:nvPr/>
        </p:nvSpPr>
        <p:spPr>
          <a:xfrm>
            <a:off x="2525366" y="9034028"/>
            <a:ext cx="3692400" cy="795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349" u="none" cap="none" strike="noStrike">
                <a:solidFill>
                  <a:srgbClr val="00204B"/>
                </a:solidFill>
                <a:latin typeface="Arial"/>
                <a:ea typeface="Arial"/>
                <a:cs typeface="Arial"/>
                <a:sym typeface="Arial"/>
              </a:rPr>
              <a:t>To provide real-time data on shark attack risks</a:t>
            </a:r>
            <a:endParaRPr/>
          </a:p>
        </p:txBody>
      </p:sp>
      <p:grpSp>
        <p:nvGrpSpPr>
          <p:cNvPr id="206" name="Google Shape;206;p3"/>
          <p:cNvGrpSpPr/>
          <p:nvPr/>
        </p:nvGrpSpPr>
        <p:grpSpPr>
          <a:xfrm>
            <a:off x="7606367" y="8720068"/>
            <a:ext cx="3573274" cy="327870"/>
            <a:chOff x="0" y="-38100"/>
            <a:chExt cx="941109" cy="86352"/>
          </a:xfrm>
        </p:grpSpPr>
        <p:sp>
          <p:nvSpPr>
            <p:cNvPr id="207" name="Google Shape;207;p3"/>
            <p:cNvSpPr/>
            <p:nvPr/>
          </p:nvSpPr>
          <p:spPr>
            <a:xfrm>
              <a:off x="0" y="0"/>
              <a:ext cx="941109" cy="48252"/>
            </a:xfrm>
            <a:custGeom>
              <a:rect b="b" l="l" r="r" t="t"/>
              <a:pathLst>
                <a:path extrusionOk="0" h="48252" w="941109">
                  <a:moveTo>
                    <a:pt x="0" y="0"/>
                  </a:moveTo>
                  <a:lnTo>
                    <a:pt x="941109" y="0"/>
                  </a:lnTo>
                  <a:lnTo>
                    <a:pt x="941109" y="48252"/>
                  </a:lnTo>
                  <a:lnTo>
                    <a:pt x="0" y="48252"/>
                  </a:lnTo>
                  <a:close/>
                </a:path>
              </a:pathLst>
            </a:custGeom>
            <a:solidFill>
              <a:srgbClr val="64CAF4"/>
            </a:solidFill>
            <a:ln>
              <a:noFill/>
            </a:ln>
          </p:spPr>
        </p:sp>
        <p:sp>
          <p:nvSpPr>
            <p:cNvPr id="208" name="Google Shape;208;p3"/>
            <p:cNvSpPr txBox="1"/>
            <p:nvPr/>
          </p:nvSpPr>
          <p:spPr>
            <a:xfrm>
              <a:off x="0" y="-38100"/>
              <a:ext cx="941109" cy="863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3"/>
          <p:cNvSpPr txBox="1"/>
          <p:nvPr/>
        </p:nvSpPr>
        <p:spPr>
          <a:xfrm>
            <a:off x="6832857" y="9034028"/>
            <a:ext cx="5096700" cy="795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349" u="none" cap="none" strike="noStrike">
                <a:solidFill>
                  <a:srgbClr val="00204B"/>
                </a:solidFill>
                <a:latin typeface="Arial"/>
                <a:ea typeface="Arial"/>
                <a:cs typeface="Arial"/>
                <a:sym typeface="Arial"/>
              </a:rPr>
              <a:t>To allocate </a:t>
            </a:r>
            <a:r>
              <a:rPr lang="en-US" sz="2349">
                <a:solidFill>
                  <a:srgbClr val="00204B"/>
                </a:solidFill>
              </a:rPr>
              <a:t>resources</a:t>
            </a:r>
            <a:r>
              <a:rPr b="0" i="0" lang="en-US" sz="2349" u="none" cap="none" strike="noStrike">
                <a:solidFill>
                  <a:srgbClr val="00204B"/>
                </a:solidFill>
                <a:latin typeface="Arial"/>
                <a:ea typeface="Arial"/>
                <a:cs typeface="Arial"/>
                <a:sym typeface="Arial"/>
              </a:rPr>
              <a:t> and implement preventive measures</a:t>
            </a:r>
            <a:endParaRPr/>
          </a:p>
        </p:txBody>
      </p:sp>
      <p:grpSp>
        <p:nvGrpSpPr>
          <p:cNvPr id="210" name="Google Shape;210;p3"/>
          <p:cNvGrpSpPr/>
          <p:nvPr/>
        </p:nvGrpSpPr>
        <p:grpSpPr>
          <a:xfrm>
            <a:off x="12630301" y="8720068"/>
            <a:ext cx="3573274" cy="327870"/>
            <a:chOff x="0" y="-38100"/>
            <a:chExt cx="941109" cy="86352"/>
          </a:xfrm>
        </p:grpSpPr>
        <p:sp>
          <p:nvSpPr>
            <p:cNvPr id="211" name="Google Shape;211;p3"/>
            <p:cNvSpPr/>
            <p:nvPr/>
          </p:nvSpPr>
          <p:spPr>
            <a:xfrm>
              <a:off x="0" y="0"/>
              <a:ext cx="941109" cy="48252"/>
            </a:xfrm>
            <a:custGeom>
              <a:rect b="b" l="l" r="r" t="t"/>
              <a:pathLst>
                <a:path extrusionOk="0" h="48252" w="941109">
                  <a:moveTo>
                    <a:pt x="0" y="0"/>
                  </a:moveTo>
                  <a:lnTo>
                    <a:pt x="941109" y="0"/>
                  </a:lnTo>
                  <a:lnTo>
                    <a:pt x="941109" y="48252"/>
                  </a:lnTo>
                  <a:lnTo>
                    <a:pt x="0" y="48252"/>
                  </a:lnTo>
                  <a:close/>
                </a:path>
              </a:pathLst>
            </a:custGeom>
            <a:solidFill>
              <a:srgbClr val="64CAF4"/>
            </a:solidFill>
            <a:ln>
              <a:noFill/>
            </a:ln>
          </p:spPr>
        </p:sp>
        <p:sp>
          <p:nvSpPr>
            <p:cNvPr id="212" name="Google Shape;212;p3"/>
            <p:cNvSpPr txBox="1"/>
            <p:nvPr/>
          </p:nvSpPr>
          <p:spPr>
            <a:xfrm>
              <a:off x="0" y="-38100"/>
              <a:ext cx="941109" cy="863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3"/>
          <p:cNvSpPr txBox="1"/>
          <p:nvPr/>
        </p:nvSpPr>
        <p:spPr>
          <a:xfrm>
            <a:off x="12483094" y="9034028"/>
            <a:ext cx="3867600" cy="795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349" u="none" cap="none" strike="noStrike">
                <a:solidFill>
                  <a:srgbClr val="00204B"/>
                </a:solidFill>
                <a:latin typeface="Arial"/>
                <a:ea typeface="Arial"/>
                <a:cs typeface="Arial"/>
                <a:sym typeface="Arial"/>
              </a:rPr>
              <a:t>To to study </a:t>
            </a:r>
            <a:r>
              <a:rPr lang="en-US" sz="2349">
                <a:solidFill>
                  <a:srgbClr val="00204B"/>
                </a:solidFill>
              </a:rPr>
              <a:t>shark</a:t>
            </a:r>
            <a:r>
              <a:rPr b="0" i="0" lang="en-US" sz="2349" u="none" cap="none" strike="noStrike">
                <a:solidFill>
                  <a:srgbClr val="00204B"/>
                </a:solidFill>
                <a:latin typeface="Arial"/>
                <a:ea typeface="Arial"/>
                <a:cs typeface="Arial"/>
                <a:sym typeface="Arial"/>
              </a:rPr>
              <a:t> behavior and develop strategies</a:t>
            </a:r>
            <a:endParaRPr/>
          </a:p>
        </p:txBody>
      </p:sp>
      <p:sp>
        <p:nvSpPr>
          <p:cNvPr id="214" name="Google Shape;214;p3"/>
          <p:cNvSpPr txBox="1"/>
          <p:nvPr/>
        </p:nvSpPr>
        <p:spPr>
          <a:xfrm>
            <a:off x="2202624" y="8633650"/>
            <a:ext cx="4338000" cy="384600"/>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i="0" lang="en-US" sz="2499" u="none" cap="none" strike="noStrike">
                <a:solidFill>
                  <a:srgbClr val="000000"/>
                </a:solidFill>
                <a:latin typeface="Montserrat"/>
                <a:ea typeface="Montserrat"/>
                <a:cs typeface="Montserrat"/>
                <a:sym typeface="Montserrat"/>
              </a:rPr>
              <a:t>Enhance Public Safety</a:t>
            </a:r>
            <a:endParaRPr/>
          </a:p>
        </p:txBody>
      </p:sp>
      <p:sp>
        <p:nvSpPr>
          <p:cNvPr id="215" name="Google Shape;215;p3"/>
          <p:cNvSpPr txBox="1"/>
          <p:nvPr/>
        </p:nvSpPr>
        <p:spPr>
          <a:xfrm>
            <a:off x="12570680" y="8640220"/>
            <a:ext cx="3692516" cy="37147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i="0" lang="en-US" sz="2499" u="none" cap="none" strike="noStrike">
                <a:solidFill>
                  <a:srgbClr val="000000"/>
                </a:solidFill>
                <a:latin typeface="Montserrat"/>
                <a:ea typeface="Montserrat"/>
                <a:cs typeface="Montserrat"/>
                <a:sym typeface="Montserrat"/>
              </a:rPr>
              <a:t>Support Research</a:t>
            </a:r>
            <a:endParaRPr/>
          </a:p>
        </p:txBody>
      </p:sp>
      <p:sp>
        <p:nvSpPr>
          <p:cNvPr id="216" name="Google Shape;216;p3"/>
          <p:cNvSpPr txBox="1"/>
          <p:nvPr/>
        </p:nvSpPr>
        <p:spPr>
          <a:xfrm>
            <a:off x="6832857" y="8640220"/>
            <a:ext cx="5096845" cy="371475"/>
          </a:xfrm>
          <a:prstGeom prst="rect">
            <a:avLst/>
          </a:prstGeom>
          <a:noFill/>
          <a:ln>
            <a:noFill/>
          </a:ln>
        </p:spPr>
        <p:txBody>
          <a:bodyPr anchorCtr="0" anchor="t" bIns="0" lIns="0" spcFirstLastPara="1" rIns="0" wrap="square" tIns="0">
            <a:spAutoFit/>
          </a:bodyPr>
          <a:lstStyle/>
          <a:p>
            <a:pPr indent="0" lvl="0" marL="0" marR="0" rtl="0" algn="ctr">
              <a:lnSpc>
                <a:spcPct val="114005"/>
              </a:lnSpc>
              <a:spcBef>
                <a:spcPts val="0"/>
              </a:spcBef>
              <a:spcAft>
                <a:spcPts val="0"/>
              </a:spcAft>
              <a:buNone/>
            </a:pPr>
            <a:r>
              <a:rPr b="1" i="0" lang="en-US" sz="2499" u="none" cap="none" strike="noStrike">
                <a:solidFill>
                  <a:srgbClr val="000000"/>
                </a:solidFill>
                <a:latin typeface="Montserrat"/>
                <a:ea typeface="Montserrat"/>
                <a:cs typeface="Montserrat"/>
                <a:sym typeface="Montserrat"/>
              </a:rPr>
              <a:t>Improve Emergency Response</a:t>
            </a:r>
            <a:endParaRPr/>
          </a:p>
        </p:txBody>
      </p:sp>
      <p:sp>
        <p:nvSpPr>
          <p:cNvPr id="217" name="Google Shape;217;p3"/>
          <p:cNvSpPr/>
          <p:nvPr/>
        </p:nvSpPr>
        <p:spPr>
          <a:xfrm>
            <a:off x="12886046" y="5548379"/>
            <a:ext cx="3061784" cy="3006115"/>
          </a:xfrm>
          <a:custGeom>
            <a:rect b="b" l="l" r="r" t="t"/>
            <a:pathLst>
              <a:path extrusionOk="0" h="3006115" w="3061784">
                <a:moveTo>
                  <a:pt x="0" y="0"/>
                </a:moveTo>
                <a:lnTo>
                  <a:pt x="3061784" y="0"/>
                </a:lnTo>
                <a:lnTo>
                  <a:pt x="3061784" y="3006116"/>
                </a:lnTo>
                <a:lnTo>
                  <a:pt x="0" y="3006116"/>
                </a:lnTo>
                <a:lnTo>
                  <a:pt x="0" y="0"/>
                </a:lnTo>
                <a:close/>
              </a:path>
            </a:pathLst>
          </a:custGeom>
          <a:blipFill rotWithShape="1">
            <a:blip r:embed="rId5">
              <a:alphaModFix/>
            </a:blip>
            <a:stretch>
              <a:fillRect b="0" l="0" r="0" t="0"/>
            </a:stretch>
          </a:blipFill>
          <a:ln>
            <a:noFill/>
          </a:ln>
        </p:spPr>
      </p:sp>
      <p:sp>
        <p:nvSpPr>
          <p:cNvPr id="218" name="Google Shape;218;p3"/>
          <p:cNvSpPr/>
          <p:nvPr/>
        </p:nvSpPr>
        <p:spPr>
          <a:xfrm>
            <a:off x="13264449" y="5898948"/>
            <a:ext cx="2304978" cy="2304978"/>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8">
              <a:alphaModFix/>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
          <p:cNvSpPr/>
          <p:nvPr/>
        </p:nvSpPr>
        <p:spPr>
          <a:xfrm>
            <a:off x="0" y="0"/>
            <a:ext cx="199339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24" name="Google Shape;224;p4"/>
          <p:cNvSpPr txBox="1"/>
          <p:nvPr/>
        </p:nvSpPr>
        <p:spPr>
          <a:xfrm>
            <a:off x="4973021" y="2149502"/>
            <a:ext cx="7941169" cy="773111"/>
          </a:xfrm>
          <a:prstGeom prst="rect">
            <a:avLst/>
          </a:prstGeom>
          <a:noFill/>
          <a:ln>
            <a:noFill/>
          </a:ln>
        </p:spPr>
        <p:txBody>
          <a:bodyPr anchorCtr="0" anchor="t" bIns="0" lIns="0" spcFirstLastPara="1" rIns="0" wrap="square" tIns="0">
            <a:spAutoFit/>
          </a:bodyPr>
          <a:lstStyle/>
          <a:p>
            <a:pPr indent="0" lvl="0" marL="0" marR="0" rtl="0" algn="ctr">
              <a:lnSpc>
                <a:spcPct val="113997"/>
              </a:lnSpc>
              <a:spcBef>
                <a:spcPts val="0"/>
              </a:spcBef>
              <a:spcAft>
                <a:spcPts val="0"/>
              </a:spcAft>
              <a:buNone/>
            </a:pPr>
            <a:r>
              <a:rPr b="1" i="0" lang="en-US" sz="5208" u="none" cap="none" strike="noStrike">
                <a:solidFill>
                  <a:srgbClr val="000000"/>
                </a:solidFill>
                <a:latin typeface="Montserrat"/>
                <a:ea typeface="Montserrat"/>
                <a:cs typeface="Montserrat"/>
                <a:sym typeface="Montserrat"/>
              </a:rPr>
              <a:t>Our Initial Hypotheses</a:t>
            </a:r>
            <a:endParaRPr/>
          </a:p>
        </p:txBody>
      </p:sp>
      <p:grpSp>
        <p:nvGrpSpPr>
          <p:cNvPr id="225" name="Google Shape;225;p4"/>
          <p:cNvGrpSpPr/>
          <p:nvPr/>
        </p:nvGrpSpPr>
        <p:grpSpPr>
          <a:xfrm>
            <a:off x="9789515" y="766302"/>
            <a:ext cx="1432818" cy="637407"/>
            <a:chOff x="0" y="-38100"/>
            <a:chExt cx="377368" cy="167877"/>
          </a:xfrm>
        </p:grpSpPr>
        <p:sp>
          <p:nvSpPr>
            <p:cNvPr id="226" name="Google Shape;226;p4"/>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8" name="Google Shape;228;p4"/>
          <p:cNvGrpSpPr/>
          <p:nvPr/>
        </p:nvGrpSpPr>
        <p:grpSpPr>
          <a:xfrm>
            <a:off x="11581990" y="766302"/>
            <a:ext cx="1432818" cy="637407"/>
            <a:chOff x="0" y="-38100"/>
            <a:chExt cx="377368" cy="167877"/>
          </a:xfrm>
        </p:grpSpPr>
        <p:sp>
          <p:nvSpPr>
            <p:cNvPr id="229" name="Google Shape;229;p4"/>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1" name="Google Shape;231;p4"/>
          <p:cNvGrpSpPr/>
          <p:nvPr/>
        </p:nvGrpSpPr>
        <p:grpSpPr>
          <a:xfrm>
            <a:off x="13470384" y="766302"/>
            <a:ext cx="1432818" cy="637407"/>
            <a:chOff x="0" y="-38100"/>
            <a:chExt cx="377368" cy="167877"/>
          </a:xfrm>
        </p:grpSpPr>
        <p:sp>
          <p:nvSpPr>
            <p:cNvPr id="232" name="Google Shape;232;p4"/>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4" name="Google Shape;234;p4"/>
          <p:cNvGrpSpPr/>
          <p:nvPr/>
        </p:nvGrpSpPr>
        <p:grpSpPr>
          <a:xfrm>
            <a:off x="15246102" y="766302"/>
            <a:ext cx="1846138" cy="637407"/>
            <a:chOff x="0" y="-38100"/>
            <a:chExt cx="486226" cy="167877"/>
          </a:xfrm>
        </p:grpSpPr>
        <p:sp>
          <p:nvSpPr>
            <p:cNvPr id="235" name="Google Shape;235;p4"/>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txBox="1"/>
            <p:nvPr/>
          </p:nvSpPr>
          <p:spPr>
            <a:xfrm>
              <a:off x="0" y="-38100"/>
              <a:ext cx="486226"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7" name="Google Shape;237;p4"/>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
        <p:nvSpPr>
          <p:cNvPr id="238" name="Google Shape;238;p4"/>
          <p:cNvSpPr txBox="1"/>
          <p:nvPr/>
        </p:nvSpPr>
        <p:spPr>
          <a:xfrm>
            <a:off x="2103571" y="984934"/>
            <a:ext cx="1383287"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239" name="Google Shape;239;p4"/>
          <p:cNvSpPr txBox="1"/>
          <p:nvPr/>
        </p:nvSpPr>
        <p:spPr>
          <a:xfrm>
            <a:off x="10076218" y="984934"/>
            <a:ext cx="85941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240" name="Google Shape;240;p4"/>
          <p:cNvSpPr txBox="1"/>
          <p:nvPr/>
        </p:nvSpPr>
        <p:spPr>
          <a:xfrm>
            <a:off x="12010422" y="984934"/>
            <a:ext cx="671873"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241" name="Google Shape;241;p4"/>
          <p:cNvSpPr txBox="1"/>
          <p:nvPr/>
        </p:nvSpPr>
        <p:spPr>
          <a:xfrm>
            <a:off x="13661206" y="10039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242" name="Google Shape;242;p4"/>
          <p:cNvSpPr txBox="1"/>
          <p:nvPr/>
        </p:nvSpPr>
        <p:spPr>
          <a:xfrm>
            <a:off x="15495353" y="10039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cxnSp>
        <p:nvCxnSpPr>
          <p:cNvPr id="243" name="Google Shape;243;p4"/>
          <p:cNvCxnSpPr/>
          <p:nvPr/>
        </p:nvCxnSpPr>
        <p:spPr>
          <a:xfrm>
            <a:off x="6105525" y="3320310"/>
            <a:ext cx="0" cy="5648950"/>
          </a:xfrm>
          <a:prstGeom prst="straightConnector1">
            <a:avLst/>
          </a:prstGeom>
          <a:noFill/>
          <a:ln cap="flat" cmpd="sng" w="9525">
            <a:solidFill>
              <a:srgbClr val="000000"/>
            </a:solidFill>
            <a:prstDash val="solid"/>
            <a:round/>
            <a:headEnd len="sm" w="sm" type="none"/>
            <a:tailEnd len="sm" w="sm" type="none"/>
          </a:ln>
        </p:spPr>
      </p:cxnSp>
      <p:cxnSp>
        <p:nvCxnSpPr>
          <p:cNvPr id="244" name="Google Shape;244;p4"/>
          <p:cNvCxnSpPr/>
          <p:nvPr/>
        </p:nvCxnSpPr>
        <p:spPr>
          <a:xfrm>
            <a:off x="12010422" y="3320310"/>
            <a:ext cx="0" cy="5648950"/>
          </a:xfrm>
          <a:prstGeom prst="straightConnector1">
            <a:avLst/>
          </a:prstGeom>
          <a:noFill/>
          <a:ln cap="flat" cmpd="sng" w="9525">
            <a:solidFill>
              <a:srgbClr val="000000"/>
            </a:solidFill>
            <a:prstDash val="solid"/>
            <a:round/>
            <a:headEnd len="sm" w="sm" type="none"/>
            <a:tailEnd len="sm" w="sm" type="none"/>
          </a:ln>
        </p:spPr>
      </p:cxnSp>
      <p:sp>
        <p:nvSpPr>
          <p:cNvPr id="245" name="Google Shape;245;p4"/>
          <p:cNvSpPr/>
          <p:nvPr/>
        </p:nvSpPr>
        <p:spPr>
          <a:xfrm>
            <a:off x="754276" y="3320310"/>
            <a:ext cx="4794037" cy="2877381"/>
          </a:xfrm>
          <a:custGeom>
            <a:rect b="b" l="l" r="r" t="t"/>
            <a:pathLst>
              <a:path extrusionOk="0"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rotWithShape="1">
            <a:blip r:embed="rId5">
              <a:alphaModFix/>
            </a:blip>
            <a:stretch>
              <a:fillRect b="-5604" l="0" r="0" t="-560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6660955" y="3320310"/>
            <a:ext cx="4794037" cy="2877381"/>
          </a:xfrm>
          <a:custGeom>
            <a:rect b="b" l="l" r="r" t="t"/>
            <a:pathLst>
              <a:path extrusionOk="0"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rotWithShape="1">
            <a:blip r:embed="rId6">
              <a:alphaModFix/>
            </a:blip>
            <a:stretch>
              <a:fillRect b="-5501" l="0" r="0" t="-550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12567634" y="3320310"/>
            <a:ext cx="4794037" cy="2877381"/>
          </a:xfrm>
          <a:custGeom>
            <a:rect b="b" l="l" r="r" t="t"/>
            <a:pathLst>
              <a:path extrusionOk="0"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rotWithShape="1">
            <a:blip r:embed="rId7">
              <a:alphaModFix/>
            </a:blip>
            <a:stretch>
              <a:fillRect b="-4146" l="0" r="0" t="-414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4"/>
          <p:cNvGrpSpPr/>
          <p:nvPr/>
        </p:nvGrpSpPr>
        <p:grpSpPr>
          <a:xfrm>
            <a:off x="754276" y="6673941"/>
            <a:ext cx="4584151" cy="3013543"/>
            <a:chOff x="0" y="-38100"/>
            <a:chExt cx="6112200" cy="4018057"/>
          </a:xfrm>
        </p:grpSpPr>
        <p:sp>
          <p:nvSpPr>
            <p:cNvPr id="249" name="Google Shape;249;p4"/>
            <p:cNvSpPr txBox="1"/>
            <p:nvPr/>
          </p:nvSpPr>
          <p:spPr>
            <a:xfrm>
              <a:off x="0" y="-38100"/>
              <a:ext cx="6112200" cy="14613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i="0" lang="en-US" sz="1600" u="none" cap="none" strike="noStrike">
                  <a:solidFill>
                    <a:srgbClr val="1C2120"/>
                  </a:solidFill>
                </a:rPr>
                <a:t>Historical shark attack data contains identifiable patterns related to time of year, location, and human activities, which can be used to predict and reduce the </a:t>
              </a:r>
              <a:r>
                <a:rPr b="1" lang="en-US" sz="1600">
                  <a:solidFill>
                    <a:srgbClr val="1C2120"/>
                  </a:solidFill>
                </a:rPr>
                <a:t>future risks.</a:t>
              </a:r>
              <a:endParaRPr b="1"/>
            </a:p>
          </p:txBody>
        </p:sp>
        <p:sp>
          <p:nvSpPr>
            <p:cNvPr id="250" name="Google Shape;250;p4"/>
            <p:cNvSpPr txBox="1"/>
            <p:nvPr/>
          </p:nvSpPr>
          <p:spPr>
            <a:xfrm>
              <a:off x="0" y="2215057"/>
              <a:ext cx="6112200" cy="17649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US" sz="2000" u="none" cap="none" strike="noStrike">
                  <a:solidFill>
                    <a:srgbClr val="1C2120"/>
                  </a:solidFill>
                  <a:latin typeface="Arial"/>
                  <a:ea typeface="Arial"/>
                  <a:cs typeface="Arial"/>
                  <a:sym typeface="Arial"/>
                </a:rPr>
                <a:t>Use Pandas to analyse historical data for trends, such specific activities, and assess the potential for these patterns to predict future shark encounters.</a:t>
              </a:r>
              <a:endParaRPr/>
            </a:p>
          </p:txBody>
        </p:sp>
      </p:grpSp>
      <p:grpSp>
        <p:nvGrpSpPr>
          <p:cNvPr id="251" name="Google Shape;251;p4"/>
          <p:cNvGrpSpPr/>
          <p:nvPr/>
        </p:nvGrpSpPr>
        <p:grpSpPr>
          <a:xfrm>
            <a:off x="6660955" y="6673941"/>
            <a:ext cx="4584151" cy="2674918"/>
            <a:chOff x="0" y="-38100"/>
            <a:chExt cx="6112200" cy="3566557"/>
          </a:xfrm>
        </p:grpSpPr>
        <p:sp>
          <p:nvSpPr>
            <p:cNvPr id="252" name="Google Shape;252;p4"/>
            <p:cNvSpPr txBox="1"/>
            <p:nvPr/>
          </p:nvSpPr>
          <p:spPr>
            <a:xfrm>
              <a:off x="0" y="-38100"/>
              <a:ext cx="6112200" cy="14613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i="0" lang="en-US" sz="1600" u="none" cap="none" strike="noStrike">
                  <a:solidFill>
                    <a:srgbClr val="1C2120"/>
                  </a:solidFill>
                </a:rPr>
                <a:t>Certain geographic areas are more prone to shark attacks due to environmental factors such as water temperature, proximity to feeding grounds, or human activity levels.</a:t>
              </a:r>
              <a:endParaRPr b="1"/>
            </a:p>
          </p:txBody>
        </p:sp>
        <p:sp>
          <p:nvSpPr>
            <p:cNvPr id="253" name="Google Shape;253;p4"/>
            <p:cNvSpPr txBox="1"/>
            <p:nvPr/>
          </p:nvSpPr>
          <p:spPr>
            <a:xfrm>
              <a:off x="0" y="2215057"/>
              <a:ext cx="6112200" cy="1313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US" sz="2000" u="none" cap="none" strike="noStrike">
                  <a:solidFill>
                    <a:srgbClr val="1C2120"/>
                  </a:solidFill>
                  <a:latin typeface="Arial"/>
                  <a:ea typeface="Arial"/>
                  <a:cs typeface="Arial"/>
                  <a:sym typeface="Arial"/>
                </a:rPr>
                <a:t>Map and </a:t>
              </a:r>
              <a:r>
                <a:rPr lang="en-US" sz="2000">
                  <a:solidFill>
                    <a:srgbClr val="1C2120"/>
                  </a:solidFill>
                </a:rPr>
                <a:t>analyze</a:t>
              </a:r>
              <a:r>
                <a:rPr b="0" i="0" lang="en-US" sz="2000" u="none" cap="none" strike="noStrike">
                  <a:solidFill>
                    <a:srgbClr val="1C2120"/>
                  </a:solidFill>
                  <a:latin typeface="Arial"/>
                  <a:ea typeface="Arial"/>
                  <a:cs typeface="Arial"/>
                  <a:sym typeface="Arial"/>
                </a:rPr>
                <a:t> attack locations. This analysis could inform targeted safety measures and resource allocation.</a:t>
              </a:r>
              <a:endParaRPr/>
            </a:p>
          </p:txBody>
        </p:sp>
      </p:grpSp>
      <p:grpSp>
        <p:nvGrpSpPr>
          <p:cNvPr id="254" name="Google Shape;254;p4"/>
          <p:cNvGrpSpPr/>
          <p:nvPr/>
        </p:nvGrpSpPr>
        <p:grpSpPr>
          <a:xfrm>
            <a:off x="12584085" y="6550116"/>
            <a:ext cx="4777650" cy="3114043"/>
            <a:chOff x="0" y="-38100"/>
            <a:chExt cx="6370200" cy="4152057"/>
          </a:xfrm>
        </p:grpSpPr>
        <p:sp>
          <p:nvSpPr>
            <p:cNvPr id="255" name="Google Shape;255;p4"/>
            <p:cNvSpPr txBox="1"/>
            <p:nvPr/>
          </p:nvSpPr>
          <p:spPr>
            <a:xfrm>
              <a:off x="0" y="-38100"/>
              <a:ext cx="6370200" cy="14613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1" i="0" lang="en-US" sz="1600" u="none" cap="none" strike="noStrike">
                  <a:solidFill>
                    <a:srgbClr val="1C2120"/>
                  </a:solidFill>
                </a:rPr>
                <a:t>Shark attack frequency is influenced by seasonal variations, with certain times of the year</a:t>
              </a:r>
              <a:r>
                <a:rPr b="1" lang="en-US" sz="1600">
                  <a:solidFill>
                    <a:srgbClr val="1C2120"/>
                  </a:solidFill>
                </a:rPr>
                <a:t>/day</a:t>
              </a:r>
              <a:r>
                <a:rPr b="1" i="0" lang="en-US" sz="1600" u="none" cap="none" strike="noStrike">
                  <a:solidFill>
                    <a:srgbClr val="1C2120"/>
                  </a:solidFill>
                </a:rPr>
                <a:t> posing higher risks due to migratory patterns or breeding seasons.</a:t>
              </a:r>
              <a:endParaRPr b="1"/>
            </a:p>
          </p:txBody>
        </p:sp>
        <p:sp>
          <p:nvSpPr>
            <p:cNvPr id="256" name="Google Shape;256;p4"/>
            <p:cNvSpPr txBox="1"/>
            <p:nvPr/>
          </p:nvSpPr>
          <p:spPr>
            <a:xfrm>
              <a:off x="0" y="1897557"/>
              <a:ext cx="6370200" cy="2216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US" sz="2000" u="none" cap="none" strike="noStrike">
                  <a:solidFill>
                    <a:srgbClr val="1C2120"/>
                  </a:solidFill>
                  <a:latin typeface="Arial"/>
                  <a:ea typeface="Arial"/>
                  <a:cs typeface="Arial"/>
                  <a:sym typeface="Arial"/>
                </a:rPr>
                <a:t>Analyze </a:t>
              </a:r>
              <a:r>
                <a:rPr lang="en-US" sz="2000">
                  <a:solidFill>
                    <a:srgbClr val="1C2120"/>
                  </a:solidFill>
                </a:rPr>
                <a:t>the</a:t>
              </a:r>
              <a:r>
                <a:rPr b="0" i="0" lang="en-US" sz="2000" u="none" cap="none" strike="noStrike">
                  <a:solidFill>
                    <a:srgbClr val="1C2120"/>
                  </a:solidFill>
                  <a:latin typeface="Arial"/>
                  <a:ea typeface="Arial"/>
                  <a:cs typeface="Arial"/>
                  <a:sym typeface="Arial"/>
                </a:rPr>
                <a:t> temporal data in the shark attack dataset to identify seasonal trends. For planning and implementing seasonal safety campaigns or temporary restrictions in high-risk periods.</a:t>
              </a:r>
              <a:endParaRPr/>
            </a:p>
          </p:txBody>
        </p:sp>
      </p:grpSp>
      <p:sp>
        <p:nvSpPr>
          <p:cNvPr id="257" name="Google Shape;257;p4"/>
          <p:cNvSpPr txBox="1"/>
          <p:nvPr/>
        </p:nvSpPr>
        <p:spPr>
          <a:xfrm>
            <a:off x="754276" y="4367682"/>
            <a:ext cx="4775100" cy="891900"/>
          </a:xfrm>
          <a:prstGeom prst="rect">
            <a:avLst/>
          </a:prstGeom>
          <a:noFill/>
          <a:ln>
            <a:noFill/>
          </a:ln>
        </p:spPr>
        <p:txBody>
          <a:bodyPr anchorCtr="0" anchor="t" bIns="0" lIns="0" spcFirstLastPara="1" rIns="0" wrap="square" tIns="0">
            <a:spAutoFit/>
          </a:bodyPr>
          <a:lstStyle/>
          <a:p>
            <a:pPr indent="0" lvl="0" marL="0" marR="0" rtl="0" algn="ctr">
              <a:lnSpc>
                <a:spcPct val="113995"/>
              </a:lnSpc>
              <a:spcBef>
                <a:spcPts val="0"/>
              </a:spcBef>
              <a:spcAft>
                <a:spcPts val="0"/>
              </a:spcAft>
              <a:buNone/>
            </a:pPr>
            <a:r>
              <a:rPr b="1" lang="en-US" sz="2708">
                <a:solidFill>
                  <a:srgbClr val="FFFFFF"/>
                </a:solidFill>
                <a:highlight>
                  <a:schemeClr val="dk1"/>
                </a:highlight>
                <a:latin typeface="Montserrat"/>
                <a:ea typeface="Montserrat"/>
                <a:cs typeface="Montserrat"/>
                <a:sym typeface="Montserrat"/>
              </a:rPr>
              <a:t>Hypothesis</a:t>
            </a:r>
            <a:r>
              <a:rPr b="1" i="0" lang="en-US" sz="2708" u="none" cap="none" strike="noStrike">
                <a:solidFill>
                  <a:srgbClr val="FFFFFF"/>
                </a:solidFill>
                <a:highlight>
                  <a:schemeClr val="dk1"/>
                </a:highlight>
                <a:latin typeface="Montserrat"/>
                <a:ea typeface="Montserrat"/>
                <a:cs typeface="Montserrat"/>
                <a:sym typeface="Montserrat"/>
              </a:rPr>
              <a:t> 1: Predictive Patterns in Historical Data</a:t>
            </a:r>
            <a:endParaRPr>
              <a:highlight>
                <a:schemeClr val="dk1"/>
              </a:highlight>
            </a:endParaRPr>
          </a:p>
        </p:txBody>
      </p:sp>
      <p:sp>
        <p:nvSpPr>
          <p:cNvPr id="258" name="Google Shape;258;p4"/>
          <p:cNvSpPr txBox="1"/>
          <p:nvPr/>
        </p:nvSpPr>
        <p:spPr>
          <a:xfrm>
            <a:off x="6681787" y="4367682"/>
            <a:ext cx="4775100" cy="891900"/>
          </a:xfrm>
          <a:prstGeom prst="rect">
            <a:avLst/>
          </a:prstGeom>
          <a:noFill/>
          <a:ln>
            <a:noFill/>
          </a:ln>
        </p:spPr>
        <p:txBody>
          <a:bodyPr anchorCtr="0" anchor="t" bIns="0" lIns="0" spcFirstLastPara="1" rIns="0" wrap="square" tIns="0">
            <a:spAutoFit/>
          </a:bodyPr>
          <a:lstStyle/>
          <a:p>
            <a:pPr indent="0" lvl="0" marL="0" marR="0" rtl="0" algn="ctr">
              <a:lnSpc>
                <a:spcPct val="113995"/>
              </a:lnSpc>
              <a:spcBef>
                <a:spcPts val="0"/>
              </a:spcBef>
              <a:spcAft>
                <a:spcPts val="0"/>
              </a:spcAft>
              <a:buNone/>
            </a:pPr>
            <a:r>
              <a:rPr b="1" i="0" lang="en-US" sz="2708" u="none" cap="none" strike="noStrike">
                <a:solidFill>
                  <a:srgbClr val="FFFFFF"/>
                </a:solidFill>
                <a:highlight>
                  <a:schemeClr val="dk1"/>
                </a:highlight>
                <a:latin typeface="Montserrat"/>
                <a:ea typeface="Montserrat"/>
                <a:cs typeface="Montserrat"/>
                <a:sym typeface="Montserrat"/>
              </a:rPr>
              <a:t>Hypothesis 2: Geographic Hotspots</a:t>
            </a:r>
            <a:endParaRPr>
              <a:highlight>
                <a:schemeClr val="dk1"/>
              </a:highlight>
            </a:endParaRPr>
          </a:p>
        </p:txBody>
      </p:sp>
      <p:sp>
        <p:nvSpPr>
          <p:cNvPr id="259" name="Google Shape;259;p4"/>
          <p:cNvSpPr txBox="1"/>
          <p:nvPr/>
        </p:nvSpPr>
        <p:spPr>
          <a:xfrm>
            <a:off x="12586684" y="4351339"/>
            <a:ext cx="4775100" cy="891900"/>
          </a:xfrm>
          <a:prstGeom prst="rect">
            <a:avLst/>
          </a:prstGeom>
          <a:noFill/>
          <a:ln>
            <a:noFill/>
          </a:ln>
        </p:spPr>
        <p:txBody>
          <a:bodyPr anchorCtr="0" anchor="t" bIns="0" lIns="0" spcFirstLastPara="1" rIns="0" wrap="square" tIns="0">
            <a:spAutoFit/>
          </a:bodyPr>
          <a:lstStyle/>
          <a:p>
            <a:pPr indent="0" lvl="0" marL="0" marR="0" rtl="0" algn="ctr">
              <a:lnSpc>
                <a:spcPct val="113995"/>
              </a:lnSpc>
              <a:spcBef>
                <a:spcPts val="0"/>
              </a:spcBef>
              <a:spcAft>
                <a:spcPts val="0"/>
              </a:spcAft>
              <a:buNone/>
            </a:pPr>
            <a:r>
              <a:rPr b="1" i="0" lang="en-US" sz="2708" u="none" cap="none" strike="noStrike">
                <a:solidFill>
                  <a:srgbClr val="FFFFFF"/>
                </a:solidFill>
                <a:highlight>
                  <a:schemeClr val="dk1"/>
                </a:highlight>
                <a:latin typeface="Montserrat"/>
                <a:ea typeface="Montserrat"/>
                <a:cs typeface="Montserrat"/>
                <a:sym typeface="Montserrat"/>
              </a:rPr>
              <a:t>Hypothesis 3: Seasonal Influence</a:t>
            </a:r>
            <a:endParaRPr>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f32cc048a3_0_66"/>
          <p:cNvSpPr/>
          <p:nvPr/>
        </p:nvSpPr>
        <p:spPr>
          <a:xfrm>
            <a:off x="60850" y="0"/>
            <a:ext cx="199796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grpSp>
        <p:nvGrpSpPr>
          <p:cNvPr id="265" name="Google Shape;265;g2f32cc048a3_0_66"/>
          <p:cNvGrpSpPr/>
          <p:nvPr/>
        </p:nvGrpSpPr>
        <p:grpSpPr>
          <a:xfrm>
            <a:off x="9789515" y="766301"/>
            <a:ext cx="1432950" cy="637879"/>
            <a:chOff x="0" y="-38100"/>
            <a:chExt cx="377400" cy="168000"/>
          </a:xfrm>
        </p:grpSpPr>
        <p:sp>
          <p:nvSpPr>
            <p:cNvPr id="266" name="Google Shape;266;g2f32cc048a3_0_66"/>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f32cc048a3_0_66"/>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g2f32cc048a3_0_66"/>
          <p:cNvGrpSpPr/>
          <p:nvPr/>
        </p:nvGrpSpPr>
        <p:grpSpPr>
          <a:xfrm>
            <a:off x="11581990" y="766301"/>
            <a:ext cx="1432950" cy="637879"/>
            <a:chOff x="0" y="-38100"/>
            <a:chExt cx="377400" cy="168000"/>
          </a:xfrm>
        </p:grpSpPr>
        <p:sp>
          <p:nvSpPr>
            <p:cNvPr id="269" name="Google Shape;269;g2f32cc048a3_0_66"/>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f32cc048a3_0_66"/>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g2f32cc048a3_0_66"/>
          <p:cNvGrpSpPr/>
          <p:nvPr/>
        </p:nvGrpSpPr>
        <p:grpSpPr>
          <a:xfrm>
            <a:off x="13470384" y="766301"/>
            <a:ext cx="1432950" cy="637879"/>
            <a:chOff x="0" y="-38100"/>
            <a:chExt cx="377400" cy="168000"/>
          </a:xfrm>
        </p:grpSpPr>
        <p:sp>
          <p:nvSpPr>
            <p:cNvPr id="272" name="Google Shape;272;g2f32cc048a3_0_66"/>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f32cc048a3_0_66"/>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g2f32cc048a3_0_66"/>
          <p:cNvGrpSpPr/>
          <p:nvPr/>
        </p:nvGrpSpPr>
        <p:grpSpPr>
          <a:xfrm>
            <a:off x="15246102" y="766301"/>
            <a:ext cx="1846432" cy="637879"/>
            <a:chOff x="0" y="-38100"/>
            <a:chExt cx="486300" cy="168000"/>
          </a:xfrm>
        </p:grpSpPr>
        <p:sp>
          <p:nvSpPr>
            <p:cNvPr id="275" name="Google Shape;275;g2f32cc048a3_0_66"/>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f32cc048a3_0_66"/>
            <p:cNvSpPr txBox="1"/>
            <p:nvPr/>
          </p:nvSpPr>
          <p:spPr>
            <a:xfrm>
              <a:off x="0" y="-38100"/>
              <a:ext cx="4863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7" name="Google Shape;277;g2f32cc048a3_0_66"/>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
        <p:nvSpPr>
          <p:cNvPr id="278" name="Google Shape;278;g2f32cc048a3_0_66"/>
          <p:cNvSpPr txBox="1"/>
          <p:nvPr/>
        </p:nvSpPr>
        <p:spPr>
          <a:xfrm>
            <a:off x="2103571" y="984934"/>
            <a:ext cx="1383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279" name="Google Shape;279;g2f32cc048a3_0_66"/>
          <p:cNvSpPr txBox="1"/>
          <p:nvPr/>
        </p:nvSpPr>
        <p:spPr>
          <a:xfrm>
            <a:off x="10076218" y="984934"/>
            <a:ext cx="8595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280" name="Google Shape;280;g2f32cc048a3_0_66"/>
          <p:cNvSpPr txBox="1"/>
          <p:nvPr/>
        </p:nvSpPr>
        <p:spPr>
          <a:xfrm>
            <a:off x="12010422" y="984934"/>
            <a:ext cx="6720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281" name="Google Shape;281;g2f32cc048a3_0_66"/>
          <p:cNvSpPr txBox="1"/>
          <p:nvPr/>
        </p:nvSpPr>
        <p:spPr>
          <a:xfrm>
            <a:off x="13661206" y="10039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282" name="Google Shape;282;g2f32cc048a3_0_66"/>
          <p:cNvSpPr txBox="1"/>
          <p:nvPr/>
        </p:nvSpPr>
        <p:spPr>
          <a:xfrm>
            <a:off x="15495353" y="10039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283" name="Google Shape;283;g2f32cc048a3_0_66"/>
          <p:cNvSpPr txBox="1"/>
          <p:nvPr/>
        </p:nvSpPr>
        <p:spPr>
          <a:xfrm>
            <a:off x="2629726" y="2571325"/>
            <a:ext cx="14841900" cy="801600"/>
          </a:xfrm>
          <a:prstGeom prst="rect">
            <a:avLst/>
          </a:prstGeom>
          <a:noFill/>
          <a:ln>
            <a:noFill/>
          </a:ln>
        </p:spPr>
        <p:txBody>
          <a:bodyPr anchorCtr="0" anchor="t" bIns="0" lIns="0" spcFirstLastPara="1" rIns="0" wrap="square" tIns="0">
            <a:spAutoFit/>
          </a:bodyPr>
          <a:lstStyle/>
          <a:p>
            <a:pPr indent="0" lvl="0" marL="0" marR="0" rtl="0" algn="ctr">
              <a:lnSpc>
                <a:spcPct val="113997"/>
              </a:lnSpc>
              <a:spcBef>
                <a:spcPts val="0"/>
              </a:spcBef>
              <a:spcAft>
                <a:spcPts val="0"/>
              </a:spcAft>
              <a:buNone/>
            </a:pPr>
            <a:r>
              <a:rPr b="1" i="0" lang="en-US" sz="5208" u="none" cap="none" strike="noStrike">
                <a:solidFill>
                  <a:srgbClr val="000000"/>
                </a:solidFill>
                <a:latin typeface="Montserrat"/>
                <a:ea typeface="Montserrat"/>
                <a:cs typeface="Montserrat"/>
                <a:sym typeface="Montserrat"/>
              </a:rPr>
              <a:t>Data Wrangling &amp; Cleaning</a:t>
            </a:r>
            <a:endParaRPr/>
          </a:p>
        </p:txBody>
      </p:sp>
      <p:grpSp>
        <p:nvGrpSpPr>
          <p:cNvPr id="284" name="Google Shape;284;g2f32cc048a3_0_66"/>
          <p:cNvGrpSpPr/>
          <p:nvPr/>
        </p:nvGrpSpPr>
        <p:grpSpPr>
          <a:xfrm>
            <a:off x="-4340842" y="1591266"/>
            <a:ext cx="10621833" cy="10621833"/>
            <a:chOff x="0" y="0"/>
            <a:chExt cx="812800" cy="812800"/>
          </a:xfrm>
        </p:grpSpPr>
        <p:sp>
          <p:nvSpPr>
            <p:cNvPr id="285" name="Google Shape;285;g2f32cc048a3_0_6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f32cc048a3_0_6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287" name="Google Shape;287;g2f32cc048a3_0_66"/>
          <p:cNvGrpSpPr/>
          <p:nvPr/>
        </p:nvGrpSpPr>
        <p:grpSpPr>
          <a:xfrm>
            <a:off x="-3887075" y="2045033"/>
            <a:ext cx="9714342" cy="9714342"/>
            <a:chOff x="0" y="0"/>
            <a:chExt cx="812800" cy="812800"/>
          </a:xfrm>
        </p:grpSpPr>
        <p:sp>
          <p:nvSpPr>
            <p:cNvPr id="288" name="Google Shape;288;g2f32cc048a3_0_6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a:gsLst>
                <a:gs pos="0">
                  <a:srgbClr val="2777B6"/>
                </a:gs>
                <a:gs pos="100000">
                  <a:srgbClr val="050B3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f32cc048a3_0_6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290" name="Google Shape;290;g2f32cc048a3_0_66"/>
          <p:cNvSpPr txBox="1"/>
          <p:nvPr/>
        </p:nvSpPr>
        <p:spPr>
          <a:xfrm>
            <a:off x="808005" y="4053316"/>
            <a:ext cx="4221900" cy="504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75" u="none" cap="none" strike="noStrike">
                <a:solidFill>
                  <a:srgbClr val="FDFDFD"/>
                </a:solidFill>
                <a:latin typeface="Open Sans ExtraBold"/>
                <a:ea typeface="Open Sans ExtraBold"/>
                <a:cs typeface="Open Sans ExtraBold"/>
                <a:sym typeface="Open Sans ExtraBold"/>
              </a:rPr>
              <a:t>Challenge</a:t>
            </a:r>
            <a:endParaRPr/>
          </a:p>
        </p:txBody>
      </p:sp>
      <p:sp>
        <p:nvSpPr>
          <p:cNvPr id="291" name="Google Shape;291;g2f32cc048a3_0_66"/>
          <p:cNvSpPr txBox="1"/>
          <p:nvPr/>
        </p:nvSpPr>
        <p:spPr>
          <a:xfrm>
            <a:off x="808005" y="4755086"/>
            <a:ext cx="4119000" cy="4296000"/>
          </a:xfrm>
          <a:prstGeom prst="rect">
            <a:avLst/>
          </a:prstGeom>
          <a:noFill/>
          <a:ln>
            <a:noFill/>
          </a:ln>
        </p:spPr>
        <p:txBody>
          <a:bodyPr anchorCtr="0" anchor="t" bIns="0" lIns="0" spcFirstLastPara="1" rIns="0" wrap="square" tIns="0">
            <a:spAutoFit/>
          </a:bodyPr>
          <a:lstStyle/>
          <a:p>
            <a:pPr indent="0" lvl="0" marL="0" rtl="0" algn="l">
              <a:lnSpc>
                <a:spcPct val="140053"/>
              </a:lnSpc>
              <a:spcBef>
                <a:spcPts val="0"/>
              </a:spcBef>
              <a:spcAft>
                <a:spcPts val="0"/>
              </a:spcAft>
              <a:buNone/>
            </a:pPr>
            <a:r>
              <a:rPr b="1" lang="en-US" sz="1860">
                <a:solidFill>
                  <a:srgbClr val="FDFDFD"/>
                </a:solidFill>
                <a:latin typeface="Poppins"/>
                <a:ea typeface="Poppins"/>
                <a:cs typeface="Poppins"/>
                <a:sym typeface="Poppins"/>
              </a:rPr>
              <a:t>Huge</a:t>
            </a:r>
            <a:r>
              <a:rPr lang="en-US" sz="1860">
                <a:solidFill>
                  <a:srgbClr val="FDFDFD"/>
                </a:solidFill>
                <a:latin typeface="Poppins"/>
                <a:ea typeface="Poppins"/>
                <a:cs typeface="Poppins"/>
                <a:sym typeface="Poppins"/>
              </a:rPr>
              <a:t> part of the data was missing, incomplete or badly </a:t>
            </a:r>
            <a:r>
              <a:rPr lang="en-US" sz="1860">
                <a:solidFill>
                  <a:srgbClr val="FDFDFD"/>
                </a:solidFill>
                <a:latin typeface="Poppins"/>
                <a:ea typeface="Poppins"/>
                <a:cs typeface="Poppins"/>
                <a:sym typeface="Poppins"/>
              </a:rPr>
              <a:t>formatted</a:t>
            </a:r>
            <a:r>
              <a:rPr lang="en-US" sz="1860">
                <a:solidFill>
                  <a:srgbClr val="FDFDFD"/>
                </a:solidFill>
                <a:latin typeface="Poppins"/>
                <a:ea typeface="Poppins"/>
                <a:cs typeface="Poppins"/>
                <a:sym typeface="Poppins"/>
              </a:rPr>
              <a:t>, probably because the reports </a:t>
            </a:r>
            <a:r>
              <a:rPr lang="en-US" sz="1860">
                <a:solidFill>
                  <a:srgbClr val="FDFDFD"/>
                </a:solidFill>
                <a:latin typeface="Poppins"/>
                <a:ea typeface="Poppins"/>
                <a:cs typeface="Poppins"/>
                <a:sym typeface="Poppins"/>
              </a:rPr>
              <a:t>don't</a:t>
            </a:r>
            <a:r>
              <a:rPr lang="en-US" sz="1860">
                <a:solidFill>
                  <a:srgbClr val="FDFDFD"/>
                </a:solidFill>
                <a:latin typeface="Poppins"/>
                <a:ea typeface="Poppins"/>
                <a:cs typeface="Poppins"/>
                <a:sym typeface="Poppins"/>
              </a:rPr>
              <a:t> share the format </a:t>
            </a:r>
            <a:r>
              <a:rPr lang="en-US" sz="1860">
                <a:solidFill>
                  <a:srgbClr val="FDFDFD"/>
                </a:solidFill>
                <a:latin typeface="Poppins"/>
                <a:ea typeface="Poppins"/>
                <a:cs typeface="Poppins"/>
                <a:sym typeface="Poppins"/>
              </a:rPr>
              <a:t>between</a:t>
            </a:r>
            <a:r>
              <a:rPr lang="en-US" sz="1860">
                <a:solidFill>
                  <a:srgbClr val="FDFDFD"/>
                </a:solidFill>
                <a:latin typeface="Poppins"/>
                <a:ea typeface="Poppins"/>
                <a:cs typeface="Poppins"/>
                <a:sym typeface="Poppins"/>
              </a:rPr>
              <a:t> </a:t>
            </a:r>
            <a:r>
              <a:rPr lang="en-US" sz="1860">
                <a:solidFill>
                  <a:srgbClr val="FDFDFD"/>
                </a:solidFill>
                <a:latin typeface="Poppins"/>
                <a:ea typeface="Poppins"/>
                <a:cs typeface="Poppins"/>
                <a:sym typeface="Poppins"/>
              </a:rPr>
              <a:t>countries, we had to read the data as we were cleaning to make sure we could use it.</a:t>
            </a:r>
            <a:endParaRPr sz="1860">
              <a:solidFill>
                <a:srgbClr val="FDFDFD"/>
              </a:solidFill>
              <a:latin typeface="Poppins"/>
              <a:ea typeface="Poppins"/>
              <a:cs typeface="Poppins"/>
              <a:sym typeface="Poppins"/>
            </a:endParaRPr>
          </a:p>
          <a:p>
            <a:pPr indent="0" lvl="0" marL="0" rtl="0" algn="l">
              <a:lnSpc>
                <a:spcPct val="140053"/>
              </a:lnSpc>
              <a:spcBef>
                <a:spcPts val="0"/>
              </a:spcBef>
              <a:spcAft>
                <a:spcPts val="0"/>
              </a:spcAft>
              <a:buNone/>
            </a:pPr>
            <a:r>
              <a:rPr b="1" lang="en-US" sz="1860">
                <a:solidFill>
                  <a:srgbClr val="FDFDFD"/>
                </a:solidFill>
                <a:latin typeface="Poppins"/>
                <a:ea typeface="Poppins"/>
                <a:cs typeface="Poppins"/>
                <a:sym typeface="Poppins"/>
              </a:rPr>
              <a:t>Date</a:t>
            </a:r>
            <a:r>
              <a:rPr lang="en-US" sz="1860">
                <a:solidFill>
                  <a:srgbClr val="FDFDFD"/>
                </a:solidFill>
                <a:latin typeface="Poppins"/>
                <a:ea typeface="Poppins"/>
                <a:cs typeface="Poppins"/>
                <a:sym typeface="Poppins"/>
              </a:rPr>
              <a:t> types are a bit confusing to understand and Regex is not easy to use, as the formatting can be complex.</a:t>
            </a:r>
            <a:endParaRPr sz="1860">
              <a:solidFill>
                <a:srgbClr val="FDFDFD"/>
              </a:solidFill>
              <a:latin typeface="Poppins"/>
              <a:ea typeface="Poppins"/>
              <a:cs typeface="Poppins"/>
              <a:sym typeface="Poppins"/>
            </a:endParaRPr>
          </a:p>
        </p:txBody>
      </p:sp>
      <p:sp>
        <p:nvSpPr>
          <p:cNvPr id="292" name="Google Shape;292;g2f32cc048a3_0_66"/>
          <p:cNvSpPr/>
          <p:nvPr/>
        </p:nvSpPr>
        <p:spPr>
          <a:xfrm>
            <a:off x="6347886" y="4540069"/>
            <a:ext cx="996668" cy="996668"/>
          </a:xfrm>
          <a:custGeom>
            <a:rect b="b" l="l" r="r" t="t"/>
            <a:pathLst>
              <a:path extrusionOk="0" h="996668" w="996668">
                <a:moveTo>
                  <a:pt x="0" y="0"/>
                </a:moveTo>
                <a:lnTo>
                  <a:pt x="996668" y="0"/>
                </a:lnTo>
                <a:lnTo>
                  <a:pt x="996668" y="996668"/>
                </a:lnTo>
                <a:lnTo>
                  <a:pt x="0" y="996668"/>
                </a:lnTo>
                <a:lnTo>
                  <a:pt x="0" y="0"/>
                </a:lnTo>
                <a:close/>
              </a:path>
            </a:pathLst>
          </a:custGeom>
          <a:blipFill rotWithShape="1">
            <a:blip r:embed="rId5">
              <a:alphaModFix/>
            </a:blip>
            <a:stretch>
              <a:fillRect b="0" l="0" r="0" t="0"/>
            </a:stretch>
          </a:blipFill>
          <a:ln>
            <a:noFill/>
          </a:ln>
        </p:spPr>
      </p:sp>
      <p:sp>
        <p:nvSpPr>
          <p:cNvPr id="293" name="Google Shape;293;g2f32cc048a3_0_66"/>
          <p:cNvSpPr txBox="1"/>
          <p:nvPr/>
        </p:nvSpPr>
        <p:spPr>
          <a:xfrm>
            <a:off x="7428591" y="4508985"/>
            <a:ext cx="8490600" cy="5769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US" sz="3747" u="none" cap="none" strike="noStrike">
                <a:solidFill>
                  <a:srgbClr val="145DA0"/>
                </a:solidFill>
                <a:latin typeface="Poppins"/>
                <a:ea typeface="Poppins"/>
                <a:cs typeface="Poppins"/>
                <a:sym typeface="Poppins"/>
              </a:rPr>
              <a:t>Team Discussions &amp; Brainstorming</a:t>
            </a:r>
            <a:endParaRPr/>
          </a:p>
        </p:txBody>
      </p:sp>
      <p:sp>
        <p:nvSpPr>
          <p:cNvPr id="294" name="Google Shape;294;g2f32cc048a3_0_66"/>
          <p:cNvSpPr txBox="1"/>
          <p:nvPr/>
        </p:nvSpPr>
        <p:spPr>
          <a:xfrm>
            <a:off x="6449395" y="4717906"/>
            <a:ext cx="793800" cy="51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347" u="none" cap="none" strike="noStrike">
                <a:solidFill>
                  <a:srgbClr val="FDFDFD"/>
                </a:solidFill>
                <a:latin typeface="Open Sans ExtraBold"/>
                <a:ea typeface="Open Sans ExtraBold"/>
                <a:cs typeface="Open Sans ExtraBold"/>
                <a:sym typeface="Open Sans ExtraBold"/>
              </a:rPr>
              <a:t>01</a:t>
            </a:r>
            <a:endParaRPr/>
          </a:p>
        </p:txBody>
      </p:sp>
      <p:sp>
        <p:nvSpPr>
          <p:cNvPr id="295" name="Google Shape;295;g2f32cc048a3_0_66"/>
          <p:cNvSpPr/>
          <p:nvPr/>
        </p:nvSpPr>
        <p:spPr>
          <a:xfrm>
            <a:off x="6715901" y="5781061"/>
            <a:ext cx="996668" cy="996668"/>
          </a:xfrm>
          <a:custGeom>
            <a:rect b="b" l="l" r="r" t="t"/>
            <a:pathLst>
              <a:path extrusionOk="0" h="996668" w="996668">
                <a:moveTo>
                  <a:pt x="0" y="0"/>
                </a:moveTo>
                <a:lnTo>
                  <a:pt x="996667" y="0"/>
                </a:lnTo>
                <a:lnTo>
                  <a:pt x="996667" y="996668"/>
                </a:lnTo>
                <a:lnTo>
                  <a:pt x="0" y="996668"/>
                </a:lnTo>
                <a:lnTo>
                  <a:pt x="0" y="0"/>
                </a:lnTo>
                <a:close/>
              </a:path>
            </a:pathLst>
          </a:custGeom>
          <a:blipFill rotWithShape="1">
            <a:blip r:embed="rId5">
              <a:alphaModFix/>
            </a:blip>
            <a:stretch>
              <a:fillRect b="0" l="0" r="0" t="0"/>
            </a:stretch>
          </a:blipFill>
          <a:ln>
            <a:noFill/>
          </a:ln>
        </p:spPr>
      </p:sp>
      <p:sp>
        <p:nvSpPr>
          <p:cNvPr id="296" name="Google Shape;296;g2f32cc048a3_0_66"/>
          <p:cNvSpPr txBox="1"/>
          <p:nvPr/>
        </p:nvSpPr>
        <p:spPr>
          <a:xfrm>
            <a:off x="7796605" y="5749977"/>
            <a:ext cx="7608600" cy="576900"/>
          </a:xfrm>
          <a:prstGeom prst="rect">
            <a:avLst/>
          </a:prstGeom>
          <a:noFill/>
          <a:ln>
            <a:noFill/>
          </a:ln>
        </p:spPr>
        <p:txBody>
          <a:bodyPr anchorCtr="0" anchor="t" bIns="0" lIns="0" spcFirstLastPara="1" rIns="0" wrap="square" tIns="0">
            <a:spAutoFit/>
          </a:bodyPr>
          <a:lstStyle/>
          <a:p>
            <a:pPr indent="0" lvl="1" marL="0" marR="0" rtl="0" algn="l">
              <a:lnSpc>
                <a:spcPct val="140005"/>
              </a:lnSpc>
              <a:spcBef>
                <a:spcPts val="0"/>
              </a:spcBef>
              <a:spcAft>
                <a:spcPts val="0"/>
              </a:spcAft>
              <a:buNone/>
            </a:pPr>
            <a:r>
              <a:rPr lang="en-US" sz="3747">
                <a:solidFill>
                  <a:srgbClr val="145DA0"/>
                </a:solidFill>
                <a:latin typeface="Poppins"/>
                <a:ea typeface="Poppins"/>
                <a:cs typeface="Poppins"/>
                <a:sym typeface="Poppins"/>
              </a:rPr>
              <a:t>B</a:t>
            </a:r>
            <a:r>
              <a:rPr b="0" i="0" lang="en-US" sz="3747" u="none" cap="none" strike="noStrike">
                <a:solidFill>
                  <a:srgbClr val="145DA0"/>
                </a:solidFill>
                <a:latin typeface="Poppins"/>
                <a:ea typeface="Poppins"/>
                <a:cs typeface="Poppins"/>
                <a:sym typeface="Poppins"/>
              </a:rPr>
              <a:t>reak </a:t>
            </a:r>
            <a:r>
              <a:rPr lang="en-US" sz="3747">
                <a:solidFill>
                  <a:srgbClr val="145DA0"/>
                </a:solidFill>
                <a:latin typeface="Poppins"/>
                <a:ea typeface="Poppins"/>
                <a:cs typeface="Poppins"/>
                <a:sym typeface="Poppins"/>
              </a:rPr>
              <a:t>work</a:t>
            </a:r>
            <a:r>
              <a:rPr b="0" i="0" lang="en-US" sz="3747" u="none" cap="none" strike="noStrike">
                <a:solidFill>
                  <a:srgbClr val="145DA0"/>
                </a:solidFill>
                <a:latin typeface="Poppins"/>
                <a:ea typeface="Poppins"/>
                <a:cs typeface="Poppins"/>
                <a:sym typeface="Poppins"/>
              </a:rPr>
              <a:t> into smaller steps</a:t>
            </a:r>
            <a:endParaRPr/>
          </a:p>
        </p:txBody>
      </p:sp>
      <p:sp>
        <p:nvSpPr>
          <p:cNvPr id="297" name="Google Shape;297;g2f32cc048a3_0_66"/>
          <p:cNvSpPr txBox="1"/>
          <p:nvPr/>
        </p:nvSpPr>
        <p:spPr>
          <a:xfrm>
            <a:off x="6817410" y="6022986"/>
            <a:ext cx="793800" cy="51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347" u="none" cap="none" strike="noStrike">
                <a:solidFill>
                  <a:srgbClr val="FDFDFD"/>
                </a:solidFill>
                <a:latin typeface="Open Sans ExtraBold"/>
                <a:ea typeface="Open Sans ExtraBold"/>
                <a:cs typeface="Open Sans ExtraBold"/>
                <a:sym typeface="Open Sans ExtraBold"/>
              </a:rPr>
              <a:t>02</a:t>
            </a:r>
            <a:endParaRPr/>
          </a:p>
        </p:txBody>
      </p:sp>
      <p:sp>
        <p:nvSpPr>
          <p:cNvPr id="298" name="Google Shape;298;g2f32cc048a3_0_66"/>
          <p:cNvSpPr/>
          <p:nvPr/>
        </p:nvSpPr>
        <p:spPr>
          <a:xfrm>
            <a:off x="6715901" y="7024349"/>
            <a:ext cx="996668" cy="996668"/>
          </a:xfrm>
          <a:custGeom>
            <a:rect b="b" l="l" r="r" t="t"/>
            <a:pathLst>
              <a:path extrusionOk="0" h="996668" w="996668">
                <a:moveTo>
                  <a:pt x="0" y="0"/>
                </a:moveTo>
                <a:lnTo>
                  <a:pt x="996667" y="0"/>
                </a:lnTo>
                <a:lnTo>
                  <a:pt x="996667" y="996668"/>
                </a:lnTo>
                <a:lnTo>
                  <a:pt x="0" y="996668"/>
                </a:lnTo>
                <a:lnTo>
                  <a:pt x="0" y="0"/>
                </a:lnTo>
                <a:close/>
              </a:path>
            </a:pathLst>
          </a:custGeom>
          <a:blipFill rotWithShape="1">
            <a:blip r:embed="rId5">
              <a:alphaModFix/>
            </a:blip>
            <a:stretch>
              <a:fillRect b="0" l="0" r="0" t="0"/>
            </a:stretch>
          </a:blipFill>
          <a:ln>
            <a:noFill/>
          </a:ln>
        </p:spPr>
      </p:sp>
      <p:sp>
        <p:nvSpPr>
          <p:cNvPr id="299" name="Google Shape;299;g2f32cc048a3_0_66"/>
          <p:cNvSpPr txBox="1"/>
          <p:nvPr/>
        </p:nvSpPr>
        <p:spPr>
          <a:xfrm>
            <a:off x="7796596" y="7234225"/>
            <a:ext cx="7215600" cy="576900"/>
          </a:xfrm>
          <a:prstGeom prst="rect">
            <a:avLst/>
          </a:prstGeom>
          <a:noFill/>
          <a:ln>
            <a:noFill/>
          </a:ln>
        </p:spPr>
        <p:txBody>
          <a:bodyPr anchorCtr="0" anchor="t" bIns="0" lIns="0" spcFirstLastPara="1" rIns="0" wrap="square" tIns="0">
            <a:spAutoFit/>
          </a:bodyPr>
          <a:lstStyle/>
          <a:p>
            <a:pPr indent="0" lvl="1" marL="0" marR="0" rtl="0" algn="l">
              <a:lnSpc>
                <a:spcPct val="140005"/>
              </a:lnSpc>
              <a:spcBef>
                <a:spcPts val="0"/>
              </a:spcBef>
              <a:spcAft>
                <a:spcPts val="0"/>
              </a:spcAft>
              <a:buNone/>
            </a:pPr>
            <a:r>
              <a:rPr b="0" i="0" lang="en-US" sz="3747" u="none" cap="none" strike="noStrike">
                <a:solidFill>
                  <a:srgbClr val="145DA0"/>
                </a:solidFill>
                <a:latin typeface="Poppins"/>
                <a:ea typeface="Poppins"/>
                <a:cs typeface="Poppins"/>
                <a:sym typeface="Poppins"/>
              </a:rPr>
              <a:t>Use of AI for guidance</a:t>
            </a:r>
            <a:endParaRPr/>
          </a:p>
        </p:txBody>
      </p:sp>
      <p:sp>
        <p:nvSpPr>
          <p:cNvPr id="300" name="Google Shape;300;g2f32cc048a3_0_66"/>
          <p:cNvSpPr txBox="1"/>
          <p:nvPr/>
        </p:nvSpPr>
        <p:spPr>
          <a:xfrm>
            <a:off x="6817410" y="7265136"/>
            <a:ext cx="793800" cy="51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347" u="none" cap="none" strike="noStrike">
                <a:solidFill>
                  <a:srgbClr val="FDFDFD"/>
                </a:solidFill>
                <a:latin typeface="Open Sans ExtraBold"/>
                <a:ea typeface="Open Sans ExtraBold"/>
                <a:cs typeface="Open Sans ExtraBold"/>
                <a:sym typeface="Open Sans ExtraBold"/>
              </a:rPr>
              <a:t>03</a:t>
            </a:r>
            <a:endParaRPr/>
          </a:p>
        </p:txBody>
      </p:sp>
      <p:sp>
        <p:nvSpPr>
          <p:cNvPr id="301" name="Google Shape;301;g2f32cc048a3_0_66"/>
          <p:cNvSpPr/>
          <p:nvPr/>
        </p:nvSpPr>
        <p:spPr>
          <a:xfrm>
            <a:off x="6347886" y="8267637"/>
            <a:ext cx="996668" cy="996668"/>
          </a:xfrm>
          <a:custGeom>
            <a:rect b="b" l="l" r="r" t="t"/>
            <a:pathLst>
              <a:path extrusionOk="0" h="996668" w="996668">
                <a:moveTo>
                  <a:pt x="0" y="0"/>
                </a:moveTo>
                <a:lnTo>
                  <a:pt x="996668" y="0"/>
                </a:lnTo>
                <a:lnTo>
                  <a:pt x="996668" y="996668"/>
                </a:lnTo>
                <a:lnTo>
                  <a:pt x="0" y="996668"/>
                </a:lnTo>
                <a:lnTo>
                  <a:pt x="0" y="0"/>
                </a:lnTo>
                <a:close/>
              </a:path>
            </a:pathLst>
          </a:custGeom>
          <a:blipFill rotWithShape="1">
            <a:blip r:embed="rId5">
              <a:alphaModFix/>
            </a:blip>
            <a:stretch>
              <a:fillRect b="0" l="0" r="0" t="0"/>
            </a:stretch>
          </a:blipFill>
          <a:ln>
            <a:noFill/>
          </a:ln>
        </p:spPr>
      </p:sp>
      <p:sp>
        <p:nvSpPr>
          <p:cNvPr id="302" name="Google Shape;302;g2f32cc048a3_0_66"/>
          <p:cNvSpPr txBox="1"/>
          <p:nvPr/>
        </p:nvSpPr>
        <p:spPr>
          <a:xfrm>
            <a:off x="7411416" y="8507298"/>
            <a:ext cx="9504300" cy="576900"/>
          </a:xfrm>
          <a:prstGeom prst="rect">
            <a:avLst/>
          </a:prstGeom>
          <a:noFill/>
          <a:ln>
            <a:noFill/>
          </a:ln>
        </p:spPr>
        <p:txBody>
          <a:bodyPr anchorCtr="0" anchor="t" bIns="0" lIns="0" spcFirstLastPara="1" rIns="0" wrap="square" tIns="0">
            <a:spAutoFit/>
          </a:bodyPr>
          <a:lstStyle/>
          <a:p>
            <a:pPr indent="0" lvl="1" marL="0" marR="0" rtl="0" algn="l">
              <a:lnSpc>
                <a:spcPct val="140005"/>
              </a:lnSpc>
              <a:spcBef>
                <a:spcPts val="0"/>
              </a:spcBef>
              <a:spcAft>
                <a:spcPts val="0"/>
              </a:spcAft>
              <a:buNone/>
            </a:pPr>
            <a:r>
              <a:rPr b="0" i="0" lang="en-US" sz="3747" u="none" cap="none" strike="noStrike">
                <a:solidFill>
                  <a:srgbClr val="145DA0"/>
                </a:solidFill>
                <a:latin typeface="Poppins"/>
                <a:ea typeface="Poppins"/>
                <a:cs typeface="Poppins"/>
                <a:sym typeface="Poppins"/>
              </a:rPr>
              <a:t>Daily planning an</a:t>
            </a:r>
            <a:r>
              <a:rPr lang="en-US" sz="3747">
                <a:solidFill>
                  <a:srgbClr val="145DA0"/>
                </a:solidFill>
                <a:latin typeface="Poppins"/>
                <a:ea typeface="Poppins"/>
                <a:cs typeface="Poppins"/>
                <a:sym typeface="Poppins"/>
              </a:rPr>
              <a:t>d</a:t>
            </a:r>
            <a:r>
              <a:rPr b="0" i="0" lang="en-US" sz="3747" u="none" cap="none" strike="noStrike">
                <a:solidFill>
                  <a:srgbClr val="145DA0"/>
                </a:solidFill>
                <a:latin typeface="Poppins"/>
                <a:ea typeface="Poppins"/>
                <a:cs typeface="Poppins"/>
                <a:sym typeface="Poppins"/>
              </a:rPr>
              <a:t> </a:t>
            </a:r>
            <a:r>
              <a:rPr lang="en-US" sz="3747">
                <a:solidFill>
                  <a:srgbClr val="145DA0"/>
                </a:solidFill>
                <a:latin typeface="Poppins"/>
                <a:ea typeface="Poppins"/>
                <a:cs typeface="Poppins"/>
                <a:sym typeface="Poppins"/>
              </a:rPr>
              <a:t>separation</a:t>
            </a:r>
            <a:r>
              <a:rPr b="0" i="0" lang="en-US" sz="3747" u="none" cap="none" strike="noStrike">
                <a:solidFill>
                  <a:srgbClr val="145DA0"/>
                </a:solidFill>
                <a:latin typeface="Poppins"/>
                <a:ea typeface="Poppins"/>
                <a:cs typeface="Poppins"/>
                <a:sym typeface="Poppins"/>
              </a:rPr>
              <a:t> of tasks</a:t>
            </a:r>
            <a:endParaRPr/>
          </a:p>
        </p:txBody>
      </p:sp>
      <p:sp>
        <p:nvSpPr>
          <p:cNvPr id="303" name="Google Shape;303;g2f32cc048a3_0_66"/>
          <p:cNvSpPr txBox="1"/>
          <p:nvPr/>
        </p:nvSpPr>
        <p:spPr>
          <a:xfrm>
            <a:off x="6449395" y="8445474"/>
            <a:ext cx="793800" cy="51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347" u="none" cap="none" strike="noStrike">
                <a:solidFill>
                  <a:srgbClr val="FDFDFD"/>
                </a:solidFill>
                <a:latin typeface="Open Sans ExtraBold"/>
                <a:ea typeface="Open Sans ExtraBold"/>
                <a:cs typeface="Open Sans ExtraBold"/>
                <a:sym typeface="Open Sans ExtraBold"/>
              </a:rPr>
              <a:t>04</a:t>
            </a:r>
            <a:endParaRPr/>
          </a:p>
        </p:txBody>
      </p:sp>
      <p:grpSp>
        <p:nvGrpSpPr>
          <p:cNvPr id="304" name="Google Shape;304;g2f32cc048a3_0_66"/>
          <p:cNvGrpSpPr/>
          <p:nvPr/>
        </p:nvGrpSpPr>
        <p:grpSpPr>
          <a:xfrm>
            <a:off x="5849190" y="5161503"/>
            <a:ext cx="261478" cy="261478"/>
            <a:chOff x="0" y="0"/>
            <a:chExt cx="812800" cy="812800"/>
          </a:xfrm>
        </p:grpSpPr>
        <p:sp>
          <p:nvSpPr>
            <p:cNvPr id="305" name="Google Shape;305;g2f32cc048a3_0_6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f32cc048a3_0_66"/>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07" name="Google Shape;307;g2f32cc048a3_0_66"/>
          <p:cNvGrpSpPr/>
          <p:nvPr/>
        </p:nvGrpSpPr>
        <p:grpSpPr>
          <a:xfrm>
            <a:off x="6136001" y="6228290"/>
            <a:ext cx="261478" cy="261478"/>
            <a:chOff x="0" y="0"/>
            <a:chExt cx="812800" cy="812800"/>
          </a:xfrm>
        </p:grpSpPr>
        <p:sp>
          <p:nvSpPr>
            <p:cNvPr id="308" name="Google Shape;308;g2f32cc048a3_0_6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f32cc048a3_0_66"/>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10" name="Google Shape;310;g2f32cc048a3_0_66"/>
          <p:cNvGrpSpPr/>
          <p:nvPr/>
        </p:nvGrpSpPr>
        <p:grpSpPr>
          <a:xfrm>
            <a:off x="5876323" y="8483230"/>
            <a:ext cx="261478" cy="261478"/>
            <a:chOff x="0" y="0"/>
            <a:chExt cx="812800" cy="812800"/>
          </a:xfrm>
        </p:grpSpPr>
        <p:sp>
          <p:nvSpPr>
            <p:cNvPr id="311" name="Google Shape;311;g2f32cc048a3_0_6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f32cc048a3_0_66"/>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13" name="Google Shape;313;g2f32cc048a3_0_66"/>
          <p:cNvGrpSpPr/>
          <p:nvPr/>
        </p:nvGrpSpPr>
        <p:grpSpPr>
          <a:xfrm>
            <a:off x="6131905" y="7333939"/>
            <a:ext cx="261478" cy="261478"/>
            <a:chOff x="0" y="0"/>
            <a:chExt cx="812800" cy="812800"/>
          </a:xfrm>
        </p:grpSpPr>
        <p:sp>
          <p:nvSpPr>
            <p:cNvPr id="314" name="Google Shape;314;g2f32cc048a3_0_6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f32cc048a3_0_66"/>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f32cc048a3_0_302"/>
          <p:cNvSpPr/>
          <p:nvPr/>
        </p:nvSpPr>
        <p:spPr>
          <a:xfrm>
            <a:off x="60850" y="0"/>
            <a:ext cx="199796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grpSp>
        <p:nvGrpSpPr>
          <p:cNvPr id="321" name="Google Shape;321;g2f32cc048a3_0_302"/>
          <p:cNvGrpSpPr/>
          <p:nvPr/>
        </p:nvGrpSpPr>
        <p:grpSpPr>
          <a:xfrm>
            <a:off x="9789515" y="766301"/>
            <a:ext cx="1432950" cy="637879"/>
            <a:chOff x="0" y="-38100"/>
            <a:chExt cx="377400" cy="168000"/>
          </a:xfrm>
        </p:grpSpPr>
        <p:sp>
          <p:nvSpPr>
            <p:cNvPr id="322" name="Google Shape;322;g2f32cc048a3_0_302"/>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f32cc048a3_0_302"/>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4" name="Google Shape;324;g2f32cc048a3_0_302"/>
          <p:cNvGrpSpPr/>
          <p:nvPr/>
        </p:nvGrpSpPr>
        <p:grpSpPr>
          <a:xfrm>
            <a:off x="11581990" y="766301"/>
            <a:ext cx="1432950" cy="637879"/>
            <a:chOff x="0" y="-38100"/>
            <a:chExt cx="377400" cy="168000"/>
          </a:xfrm>
        </p:grpSpPr>
        <p:sp>
          <p:nvSpPr>
            <p:cNvPr id="325" name="Google Shape;325;g2f32cc048a3_0_302"/>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f32cc048a3_0_302"/>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7" name="Google Shape;327;g2f32cc048a3_0_302"/>
          <p:cNvGrpSpPr/>
          <p:nvPr/>
        </p:nvGrpSpPr>
        <p:grpSpPr>
          <a:xfrm>
            <a:off x="13470384" y="766301"/>
            <a:ext cx="1432950" cy="637879"/>
            <a:chOff x="0" y="-38100"/>
            <a:chExt cx="377400" cy="168000"/>
          </a:xfrm>
        </p:grpSpPr>
        <p:sp>
          <p:nvSpPr>
            <p:cNvPr id="328" name="Google Shape;328;g2f32cc048a3_0_302"/>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f32cc048a3_0_302"/>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0" name="Google Shape;330;g2f32cc048a3_0_302"/>
          <p:cNvGrpSpPr/>
          <p:nvPr/>
        </p:nvGrpSpPr>
        <p:grpSpPr>
          <a:xfrm>
            <a:off x="15246102" y="766301"/>
            <a:ext cx="1846432" cy="637879"/>
            <a:chOff x="0" y="-38100"/>
            <a:chExt cx="486300" cy="168000"/>
          </a:xfrm>
        </p:grpSpPr>
        <p:sp>
          <p:nvSpPr>
            <p:cNvPr id="331" name="Google Shape;331;g2f32cc048a3_0_302"/>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f32cc048a3_0_302"/>
            <p:cNvSpPr txBox="1"/>
            <p:nvPr/>
          </p:nvSpPr>
          <p:spPr>
            <a:xfrm>
              <a:off x="0" y="-38100"/>
              <a:ext cx="4863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3" name="Google Shape;333;g2f32cc048a3_0_302"/>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
        <p:nvSpPr>
          <p:cNvPr id="334" name="Google Shape;334;g2f32cc048a3_0_302"/>
          <p:cNvSpPr txBox="1"/>
          <p:nvPr/>
        </p:nvSpPr>
        <p:spPr>
          <a:xfrm>
            <a:off x="2103571" y="984934"/>
            <a:ext cx="1383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335" name="Google Shape;335;g2f32cc048a3_0_302"/>
          <p:cNvSpPr txBox="1"/>
          <p:nvPr/>
        </p:nvSpPr>
        <p:spPr>
          <a:xfrm>
            <a:off x="10076218" y="984934"/>
            <a:ext cx="8595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336" name="Google Shape;336;g2f32cc048a3_0_302"/>
          <p:cNvSpPr txBox="1"/>
          <p:nvPr/>
        </p:nvSpPr>
        <p:spPr>
          <a:xfrm>
            <a:off x="12010422" y="984934"/>
            <a:ext cx="6720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337" name="Google Shape;337;g2f32cc048a3_0_302"/>
          <p:cNvSpPr txBox="1"/>
          <p:nvPr/>
        </p:nvSpPr>
        <p:spPr>
          <a:xfrm>
            <a:off x="13661206" y="10039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338" name="Google Shape;338;g2f32cc048a3_0_302"/>
          <p:cNvSpPr txBox="1"/>
          <p:nvPr/>
        </p:nvSpPr>
        <p:spPr>
          <a:xfrm>
            <a:off x="15495353" y="10039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339" name="Google Shape;339;g2f32cc048a3_0_302"/>
          <p:cNvSpPr txBox="1"/>
          <p:nvPr/>
        </p:nvSpPr>
        <p:spPr>
          <a:xfrm>
            <a:off x="2629726" y="2571325"/>
            <a:ext cx="14841900" cy="801600"/>
          </a:xfrm>
          <a:prstGeom prst="rect">
            <a:avLst/>
          </a:prstGeom>
          <a:noFill/>
          <a:ln>
            <a:noFill/>
          </a:ln>
        </p:spPr>
        <p:txBody>
          <a:bodyPr anchorCtr="0" anchor="t" bIns="0" lIns="0" spcFirstLastPara="1" rIns="0" wrap="square" tIns="0">
            <a:spAutoFit/>
          </a:bodyPr>
          <a:lstStyle/>
          <a:p>
            <a:pPr indent="0" lvl="0" marL="0" marR="0" rtl="0" algn="ctr">
              <a:lnSpc>
                <a:spcPct val="113997"/>
              </a:lnSpc>
              <a:spcBef>
                <a:spcPts val="0"/>
              </a:spcBef>
              <a:spcAft>
                <a:spcPts val="0"/>
              </a:spcAft>
              <a:buNone/>
            </a:pPr>
            <a:r>
              <a:rPr b="1" lang="en-US" sz="5208">
                <a:latin typeface="Montserrat"/>
                <a:ea typeface="Montserrat"/>
                <a:cs typeface="Montserrat"/>
                <a:sym typeface="Montserrat"/>
              </a:rPr>
              <a:t>Exploratory Data Analysis</a:t>
            </a:r>
            <a:endParaRPr/>
          </a:p>
        </p:txBody>
      </p:sp>
      <p:grpSp>
        <p:nvGrpSpPr>
          <p:cNvPr id="340" name="Google Shape;340;g2f32cc048a3_0_302"/>
          <p:cNvGrpSpPr/>
          <p:nvPr/>
        </p:nvGrpSpPr>
        <p:grpSpPr>
          <a:xfrm>
            <a:off x="-4340842" y="1591266"/>
            <a:ext cx="10621833" cy="10621833"/>
            <a:chOff x="0" y="0"/>
            <a:chExt cx="812800" cy="812800"/>
          </a:xfrm>
        </p:grpSpPr>
        <p:sp>
          <p:nvSpPr>
            <p:cNvPr id="341" name="Google Shape;341;g2f32cc048a3_0_30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145DA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f32cc048a3_0_30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43" name="Google Shape;343;g2f32cc048a3_0_302"/>
          <p:cNvGrpSpPr/>
          <p:nvPr/>
        </p:nvGrpSpPr>
        <p:grpSpPr>
          <a:xfrm>
            <a:off x="-3887075" y="2045033"/>
            <a:ext cx="9714342" cy="9714342"/>
            <a:chOff x="0" y="0"/>
            <a:chExt cx="812800" cy="812800"/>
          </a:xfrm>
        </p:grpSpPr>
        <p:sp>
          <p:nvSpPr>
            <p:cNvPr id="344" name="Google Shape;344;g2f32cc048a3_0_30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a:gsLst>
                <a:gs pos="0">
                  <a:srgbClr val="2777B6"/>
                </a:gs>
                <a:gs pos="100000">
                  <a:srgbClr val="050B39"/>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f32cc048a3_0_30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346" name="Google Shape;346;g2f32cc048a3_0_302"/>
          <p:cNvSpPr txBox="1"/>
          <p:nvPr/>
        </p:nvSpPr>
        <p:spPr>
          <a:xfrm>
            <a:off x="808005" y="4053316"/>
            <a:ext cx="4221900" cy="504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75" u="none" cap="none" strike="noStrike">
                <a:solidFill>
                  <a:srgbClr val="FDFDFD"/>
                </a:solidFill>
                <a:latin typeface="Open Sans ExtraBold"/>
                <a:ea typeface="Open Sans ExtraBold"/>
                <a:cs typeface="Open Sans ExtraBold"/>
                <a:sym typeface="Open Sans ExtraBold"/>
              </a:rPr>
              <a:t>Challenge</a:t>
            </a:r>
            <a:endParaRPr/>
          </a:p>
        </p:txBody>
      </p:sp>
      <p:sp>
        <p:nvSpPr>
          <p:cNvPr id="347" name="Google Shape;347;g2f32cc048a3_0_302"/>
          <p:cNvSpPr txBox="1"/>
          <p:nvPr/>
        </p:nvSpPr>
        <p:spPr>
          <a:xfrm>
            <a:off x="808005" y="4755086"/>
            <a:ext cx="4119000" cy="3494100"/>
          </a:xfrm>
          <a:prstGeom prst="rect">
            <a:avLst/>
          </a:prstGeom>
          <a:noFill/>
          <a:ln>
            <a:noFill/>
          </a:ln>
        </p:spPr>
        <p:txBody>
          <a:bodyPr anchorCtr="0" anchor="t" bIns="0" lIns="0" spcFirstLastPara="1" rIns="0" wrap="square" tIns="0">
            <a:spAutoFit/>
          </a:bodyPr>
          <a:lstStyle/>
          <a:p>
            <a:pPr indent="0" lvl="0" marL="0" marR="0" rtl="0" algn="l">
              <a:lnSpc>
                <a:spcPct val="140053"/>
              </a:lnSpc>
              <a:spcBef>
                <a:spcPts val="0"/>
              </a:spcBef>
              <a:spcAft>
                <a:spcPts val="0"/>
              </a:spcAft>
              <a:buNone/>
            </a:pPr>
            <a:r>
              <a:rPr b="1" lang="en-US" sz="1860">
                <a:solidFill>
                  <a:srgbClr val="FDFDFD"/>
                </a:solidFill>
                <a:latin typeface="Poppins"/>
                <a:ea typeface="Poppins"/>
                <a:cs typeface="Poppins"/>
                <a:sym typeface="Poppins"/>
              </a:rPr>
              <a:t>Working </a:t>
            </a:r>
            <a:r>
              <a:rPr lang="en-US" sz="1860">
                <a:solidFill>
                  <a:srgbClr val="FDFDFD"/>
                </a:solidFill>
                <a:latin typeface="Poppins"/>
                <a:ea typeface="Poppins"/>
                <a:cs typeface="Poppins"/>
                <a:sym typeface="Poppins"/>
              </a:rPr>
              <a:t>with new tools, that we need to master before being able to produce the </a:t>
            </a:r>
            <a:r>
              <a:rPr b="0" i="0" lang="en-US" sz="1860" u="none" cap="none" strike="noStrike">
                <a:solidFill>
                  <a:srgbClr val="FDFDFD"/>
                </a:solidFill>
                <a:latin typeface="Poppins"/>
                <a:ea typeface="Poppins"/>
                <a:cs typeface="Poppins"/>
                <a:sym typeface="Poppins"/>
              </a:rPr>
              <a:t> results and visual dat</a:t>
            </a:r>
            <a:r>
              <a:rPr lang="en-US" sz="1860">
                <a:solidFill>
                  <a:srgbClr val="FDFDFD"/>
                </a:solidFill>
                <a:latin typeface="Poppins"/>
                <a:ea typeface="Poppins"/>
                <a:cs typeface="Poppins"/>
                <a:sym typeface="Poppins"/>
              </a:rPr>
              <a:t>a</a:t>
            </a:r>
            <a:r>
              <a:rPr b="0" i="0" lang="en-US" sz="1860" u="none" cap="none" strike="noStrike">
                <a:solidFill>
                  <a:srgbClr val="FDFDFD"/>
                </a:solidFill>
                <a:latin typeface="Poppins"/>
                <a:ea typeface="Poppins"/>
                <a:cs typeface="Poppins"/>
                <a:sym typeface="Poppins"/>
              </a:rPr>
              <a:t> we needed</a:t>
            </a:r>
            <a:r>
              <a:rPr lang="en-US" sz="1860">
                <a:solidFill>
                  <a:srgbClr val="FDFDFD"/>
                </a:solidFill>
                <a:latin typeface="Poppins"/>
                <a:ea typeface="Poppins"/>
                <a:cs typeface="Poppins"/>
                <a:sym typeface="Poppins"/>
              </a:rPr>
              <a:t>.</a:t>
            </a:r>
            <a:endParaRPr sz="1860">
              <a:solidFill>
                <a:srgbClr val="FDFDFD"/>
              </a:solidFill>
              <a:latin typeface="Poppins"/>
              <a:ea typeface="Poppins"/>
              <a:cs typeface="Poppins"/>
              <a:sym typeface="Poppins"/>
            </a:endParaRPr>
          </a:p>
          <a:p>
            <a:pPr indent="0" lvl="0" marL="0" marR="0" rtl="0" algn="l">
              <a:lnSpc>
                <a:spcPct val="140053"/>
              </a:lnSpc>
              <a:spcBef>
                <a:spcPts val="0"/>
              </a:spcBef>
              <a:spcAft>
                <a:spcPts val="0"/>
              </a:spcAft>
              <a:buNone/>
            </a:pPr>
            <a:r>
              <a:rPr b="1" lang="en-US" sz="1860">
                <a:solidFill>
                  <a:srgbClr val="FDFDFD"/>
                </a:solidFill>
                <a:latin typeface="Poppins"/>
                <a:ea typeface="Poppins"/>
                <a:cs typeface="Poppins"/>
                <a:sym typeface="Poppins"/>
              </a:rPr>
              <a:t>Connecting</a:t>
            </a:r>
            <a:r>
              <a:rPr lang="en-US" sz="1860">
                <a:solidFill>
                  <a:srgbClr val="FDFDFD"/>
                </a:solidFill>
                <a:latin typeface="Poppins"/>
                <a:ea typeface="Poppins"/>
                <a:cs typeface="Poppins"/>
                <a:sym typeface="Poppins"/>
              </a:rPr>
              <a:t> the Data Frames to the Data Analysis libraries (Matplotlib, Seaborn, Ploty), is time consuming to learn how to input correctly the data on this libraries</a:t>
            </a:r>
            <a:endParaRPr/>
          </a:p>
        </p:txBody>
      </p:sp>
      <p:sp>
        <p:nvSpPr>
          <p:cNvPr id="348" name="Google Shape;348;g2f32cc048a3_0_302"/>
          <p:cNvSpPr/>
          <p:nvPr/>
        </p:nvSpPr>
        <p:spPr>
          <a:xfrm>
            <a:off x="6347886" y="4540069"/>
            <a:ext cx="996668" cy="996668"/>
          </a:xfrm>
          <a:custGeom>
            <a:rect b="b" l="l" r="r" t="t"/>
            <a:pathLst>
              <a:path extrusionOk="0" h="996668" w="996668">
                <a:moveTo>
                  <a:pt x="0" y="0"/>
                </a:moveTo>
                <a:lnTo>
                  <a:pt x="996668" y="0"/>
                </a:lnTo>
                <a:lnTo>
                  <a:pt x="996668" y="996668"/>
                </a:lnTo>
                <a:lnTo>
                  <a:pt x="0" y="996668"/>
                </a:lnTo>
                <a:lnTo>
                  <a:pt x="0" y="0"/>
                </a:lnTo>
                <a:close/>
              </a:path>
            </a:pathLst>
          </a:custGeom>
          <a:blipFill rotWithShape="1">
            <a:blip r:embed="rId5">
              <a:alphaModFix/>
            </a:blip>
            <a:stretch>
              <a:fillRect b="0" l="0" r="0" t="0"/>
            </a:stretch>
          </a:blipFill>
          <a:ln>
            <a:noFill/>
          </a:ln>
        </p:spPr>
      </p:sp>
      <p:sp>
        <p:nvSpPr>
          <p:cNvPr id="349" name="Google Shape;349;g2f32cc048a3_0_302"/>
          <p:cNvSpPr txBox="1"/>
          <p:nvPr/>
        </p:nvSpPr>
        <p:spPr>
          <a:xfrm>
            <a:off x="7411416" y="4667298"/>
            <a:ext cx="8490600" cy="5769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lang="en-US" sz="3747">
                <a:solidFill>
                  <a:srgbClr val="145DA0"/>
                </a:solidFill>
                <a:latin typeface="Poppins"/>
                <a:ea typeface="Poppins"/>
                <a:cs typeface="Poppins"/>
                <a:sym typeface="Poppins"/>
              </a:rPr>
              <a:t>Trying </a:t>
            </a:r>
            <a:r>
              <a:rPr lang="en-US" sz="3747">
                <a:solidFill>
                  <a:srgbClr val="145DA0"/>
                </a:solidFill>
                <a:latin typeface="Poppins"/>
                <a:ea typeface="Poppins"/>
                <a:cs typeface="Poppins"/>
                <a:sym typeface="Poppins"/>
              </a:rPr>
              <a:t>different</a:t>
            </a:r>
            <a:r>
              <a:rPr lang="en-US" sz="3747">
                <a:solidFill>
                  <a:srgbClr val="145DA0"/>
                </a:solidFill>
                <a:latin typeface="Poppins"/>
                <a:ea typeface="Poppins"/>
                <a:cs typeface="Poppins"/>
                <a:sym typeface="Poppins"/>
              </a:rPr>
              <a:t> data </a:t>
            </a:r>
            <a:r>
              <a:rPr lang="en-US" sz="3747">
                <a:solidFill>
                  <a:srgbClr val="145DA0"/>
                </a:solidFill>
                <a:latin typeface="Poppins"/>
                <a:ea typeface="Poppins"/>
                <a:cs typeface="Poppins"/>
                <a:sym typeface="Poppins"/>
              </a:rPr>
              <a:t>connections</a:t>
            </a:r>
            <a:endParaRPr/>
          </a:p>
        </p:txBody>
      </p:sp>
      <p:sp>
        <p:nvSpPr>
          <p:cNvPr id="350" name="Google Shape;350;g2f32cc048a3_0_302"/>
          <p:cNvSpPr txBox="1"/>
          <p:nvPr/>
        </p:nvSpPr>
        <p:spPr>
          <a:xfrm>
            <a:off x="6449395" y="4717906"/>
            <a:ext cx="793800" cy="51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347" u="none" cap="none" strike="noStrike">
                <a:solidFill>
                  <a:srgbClr val="FDFDFD"/>
                </a:solidFill>
                <a:latin typeface="Open Sans ExtraBold"/>
                <a:ea typeface="Open Sans ExtraBold"/>
                <a:cs typeface="Open Sans ExtraBold"/>
                <a:sym typeface="Open Sans ExtraBold"/>
              </a:rPr>
              <a:t>01</a:t>
            </a:r>
            <a:endParaRPr/>
          </a:p>
        </p:txBody>
      </p:sp>
      <p:sp>
        <p:nvSpPr>
          <p:cNvPr id="351" name="Google Shape;351;g2f32cc048a3_0_302"/>
          <p:cNvSpPr/>
          <p:nvPr/>
        </p:nvSpPr>
        <p:spPr>
          <a:xfrm>
            <a:off x="6715901" y="5781061"/>
            <a:ext cx="996668" cy="996668"/>
          </a:xfrm>
          <a:custGeom>
            <a:rect b="b" l="l" r="r" t="t"/>
            <a:pathLst>
              <a:path extrusionOk="0" h="996668" w="996668">
                <a:moveTo>
                  <a:pt x="0" y="0"/>
                </a:moveTo>
                <a:lnTo>
                  <a:pt x="996667" y="0"/>
                </a:lnTo>
                <a:lnTo>
                  <a:pt x="996667" y="996668"/>
                </a:lnTo>
                <a:lnTo>
                  <a:pt x="0" y="996668"/>
                </a:lnTo>
                <a:lnTo>
                  <a:pt x="0" y="0"/>
                </a:lnTo>
                <a:close/>
              </a:path>
            </a:pathLst>
          </a:custGeom>
          <a:blipFill rotWithShape="1">
            <a:blip r:embed="rId5">
              <a:alphaModFix/>
            </a:blip>
            <a:stretch>
              <a:fillRect b="0" l="0" r="0" t="0"/>
            </a:stretch>
          </a:blipFill>
          <a:ln>
            <a:noFill/>
          </a:ln>
        </p:spPr>
      </p:sp>
      <p:sp>
        <p:nvSpPr>
          <p:cNvPr id="352" name="Google Shape;352;g2f32cc048a3_0_302"/>
          <p:cNvSpPr txBox="1"/>
          <p:nvPr/>
        </p:nvSpPr>
        <p:spPr>
          <a:xfrm>
            <a:off x="7852430" y="5950765"/>
            <a:ext cx="7608600" cy="576900"/>
          </a:xfrm>
          <a:prstGeom prst="rect">
            <a:avLst/>
          </a:prstGeom>
          <a:noFill/>
          <a:ln>
            <a:noFill/>
          </a:ln>
        </p:spPr>
        <p:txBody>
          <a:bodyPr anchorCtr="0" anchor="t" bIns="0" lIns="0" spcFirstLastPara="1" rIns="0" wrap="square" tIns="0">
            <a:spAutoFit/>
          </a:bodyPr>
          <a:lstStyle/>
          <a:p>
            <a:pPr indent="0" lvl="1" marL="0" marR="0" rtl="0" algn="l">
              <a:lnSpc>
                <a:spcPct val="140005"/>
              </a:lnSpc>
              <a:spcBef>
                <a:spcPts val="0"/>
              </a:spcBef>
              <a:spcAft>
                <a:spcPts val="0"/>
              </a:spcAft>
              <a:buNone/>
            </a:pPr>
            <a:r>
              <a:rPr lang="en-US" sz="3747">
                <a:solidFill>
                  <a:srgbClr val="145DA0"/>
                </a:solidFill>
                <a:latin typeface="Poppins"/>
                <a:ea typeface="Poppins"/>
                <a:cs typeface="Poppins"/>
                <a:sym typeface="Poppins"/>
              </a:rPr>
              <a:t>Avoid overthinking in results</a:t>
            </a:r>
            <a:endParaRPr/>
          </a:p>
        </p:txBody>
      </p:sp>
      <p:sp>
        <p:nvSpPr>
          <p:cNvPr id="353" name="Google Shape;353;g2f32cc048a3_0_302"/>
          <p:cNvSpPr txBox="1"/>
          <p:nvPr/>
        </p:nvSpPr>
        <p:spPr>
          <a:xfrm>
            <a:off x="6817410" y="6022986"/>
            <a:ext cx="793800" cy="51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347" u="none" cap="none" strike="noStrike">
                <a:solidFill>
                  <a:srgbClr val="FDFDFD"/>
                </a:solidFill>
                <a:latin typeface="Open Sans ExtraBold"/>
                <a:ea typeface="Open Sans ExtraBold"/>
                <a:cs typeface="Open Sans ExtraBold"/>
                <a:sym typeface="Open Sans ExtraBold"/>
              </a:rPr>
              <a:t>02</a:t>
            </a:r>
            <a:endParaRPr/>
          </a:p>
        </p:txBody>
      </p:sp>
      <p:sp>
        <p:nvSpPr>
          <p:cNvPr id="354" name="Google Shape;354;g2f32cc048a3_0_302"/>
          <p:cNvSpPr/>
          <p:nvPr/>
        </p:nvSpPr>
        <p:spPr>
          <a:xfrm>
            <a:off x="6715901" y="7024349"/>
            <a:ext cx="996668" cy="996668"/>
          </a:xfrm>
          <a:custGeom>
            <a:rect b="b" l="l" r="r" t="t"/>
            <a:pathLst>
              <a:path extrusionOk="0" h="996668" w="996668">
                <a:moveTo>
                  <a:pt x="0" y="0"/>
                </a:moveTo>
                <a:lnTo>
                  <a:pt x="996667" y="0"/>
                </a:lnTo>
                <a:lnTo>
                  <a:pt x="996667" y="996668"/>
                </a:lnTo>
                <a:lnTo>
                  <a:pt x="0" y="996668"/>
                </a:lnTo>
                <a:lnTo>
                  <a:pt x="0" y="0"/>
                </a:lnTo>
                <a:close/>
              </a:path>
            </a:pathLst>
          </a:custGeom>
          <a:blipFill rotWithShape="1">
            <a:blip r:embed="rId5">
              <a:alphaModFix/>
            </a:blip>
            <a:stretch>
              <a:fillRect b="0" l="0" r="0" t="0"/>
            </a:stretch>
          </a:blipFill>
          <a:ln>
            <a:noFill/>
          </a:ln>
        </p:spPr>
      </p:sp>
      <p:sp>
        <p:nvSpPr>
          <p:cNvPr id="355" name="Google Shape;355;g2f32cc048a3_0_302"/>
          <p:cNvSpPr txBox="1"/>
          <p:nvPr/>
        </p:nvSpPr>
        <p:spPr>
          <a:xfrm>
            <a:off x="7938471" y="7234250"/>
            <a:ext cx="7215600" cy="576900"/>
          </a:xfrm>
          <a:prstGeom prst="rect">
            <a:avLst/>
          </a:prstGeom>
          <a:noFill/>
          <a:ln>
            <a:noFill/>
          </a:ln>
        </p:spPr>
        <p:txBody>
          <a:bodyPr anchorCtr="0" anchor="t" bIns="0" lIns="0" spcFirstLastPara="1" rIns="0" wrap="square" tIns="0">
            <a:spAutoFit/>
          </a:bodyPr>
          <a:lstStyle/>
          <a:p>
            <a:pPr indent="0" lvl="1" marL="0" marR="0" rtl="0" algn="l">
              <a:lnSpc>
                <a:spcPct val="140005"/>
              </a:lnSpc>
              <a:spcBef>
                <a:spcPts val="0"/>
              </a:spcBef>
              <a:spcAft>
                <a:spcPts val="0"/>
              </a:spcAft>
              <a:buNone/>
            </a:pPr>
            <a:r>
              <a:rPr lang="en-US" sz="3747">
                <a:solidFill>
                  <a:srgbClr val="145DA0"/>
                </a:solidFill>
                <a:latin typeface="Poppins"/>
                <a:ea typeface="Poppins"/>
                <a:cs typeface="Poppins"/>
                <a:sym typeface="Poppins"/>
              </a:rPr>
              <a:t>Explore new libraries </a:t>
            </a:r>
            <a:endParaRPr/>
          </a:p>
        </p:txBody>
      </p:sp>
      <p:sp>
        <p:nvSpPr>
          <p:cNvPr id="356" name="Google Shape;356;g2f32cc048a3_0_302"/>
          <p:cNvSpPr txBox="1"/>
          <p:nvPr/>
        </p:nvSpPr>
        <p:spPr>
          <a:xfrm>
            <a:off x="6817410" y="7265136"/>
            <a:ext cx="793800" cy="51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347" u="none" cap="none" strike="noStrike">
                <a:solidFill>
                  <a:srgbClr val="FDFDFD"/>
                </a:solidFill>
                <a:latin typeface="Open Sans ExtraBold"/>
                <a:ea typeface="Open Sans ExtraBold"/>
                <a:cs typeface="Open Sans ExtraBold"/>
                <a:sym typeface="Open Sans ExtraBold"/>
              </a:rPr>
              <a:t>03</a:t>
            </a:r>
            <a:endParaRPr/>
          </a:p>
        </p:txBody>
      </p:sp>
      <p:sp>
        <p:nvSpPr>
          <p:cNvPr id="357" name="Google Shape;357;g2f32cc048a3_0_302"/>
          <p:cNvSpPr/>
          <p:nvPr/>
        </p:nvSpPr>
        <p:spPr>
          <a:xfrm>
            <a:off x="6347886" y="8267637"/>
            <a:ext cx="996668" cy="996668"/>
          </a:xfrm>
          <a:custGeom>
            <a:rect b="b" l="l" r="r" t="t"/>
            <a:pathLst>
              <a:path extrusionOk="0" h="996668" w="996668">
                <a:moveTo>
                  <a:pt x="0" y="0"/>
                </a:moveTo>
                <a:lnTo>
                  <a:pt x="996668" y="0"/>
                </a:lnTo>
                <a:lnTo>
                  <a:pt x="996668" y="996668"/>
                </a:lnTo>
                <a:lnTo>
                  <a:pt x="0" y="996668"/>
                </a:lnTo>
                <a:lnTo>
                  <a:pt x="0" y="0"/>
                </a:lnTo>
                <a:close/>
              </a:path>
            </a:pathLst>
          </a:custGeom>
          <a:blipFill rotWithShape="1">
            <a:blip r:embed="rId5">
              <a:alphaModFix/>
            </a:blip>
            <a:stretch>
              <a:fillRect b="0" l="0" r="0" t="0"/>
            </a:stretch>
          </a:blipFill>
          <a:ln>
            <a:noFill/>
          </a:ln>
        </p:spPr>
      </p:sp>
      <p:sp>
        <p:nvSpPr>
          <p:cNvPr id="358" name="Google Shape;358;g2f32cc048a3_0_302"/>
          <p:cNvSpPr txBox="1"/>
          <p:nvPr/>
        </p:nvSpPr>
        <p:spPr>
          <a:xfrm>
            <a:off x="7554616" y="8507298"/>
            <a:ext cx="9504300" cy="576900"/>
          </a:xfrm>
          <a:prstGeom prst="rect">
            <a:avLst/>
          </a:prstGeom>
          <a:noFill/>
          <a:ln>
            <a:noFill/>
          </a:ln>
        </p:spPr>
        <p:txBody>
          <a:bodyPr anchorCtr="0" anchor="t" bIns="0" lIns="0" spcFirstLastPara="1" rIns="0" wrap="square" tIns="0">
            <a:spAutoFit/>
          </a:bodyPr>
          <a:lstStyle/>
          <a:p>
            <a:pPr indent="0" lvl="1" marL="0" marR="0" rtl="0" algn="l">
              <a:lnSpc>
                <a:spcPct val="140005"/>
              </a:lnSpc>
              <a:spcBef>
                <a:spcPts val="0"/>
              </a:spcBef>
              <a:spcAft>
                <a:spcPts val="0"/>
              </a:spcAft>
              <a:buNone/>
            </a:pPr>
            <a:r>
              <a:rPr lang="en-US" sz="3747">
                <a:solidFill>
                  <a:srgbClr val="145DA0"/>
                </a:solidFill>
                <a:latin typeface="Poppins"/>
                <a:ea typeface="Poppins"/>
                <a:cs typeface="Poppins"/>
                <a:sym typeface="Poppins"/>
              </a:rPr>
              <a:t>Missing data from lacking of format</a:t>
            </a:r>
            <a:endParaRPr/>
          </a:p>
        </p:txBody>
      </p:sp>
      <p:sp>
        <p:nvSpPr>
          <p:cNvPr id="359" name="Google Shape;359;g2f32cc048a3_0_302"/>
          <p:cNvSpPr txBox="1"/>
          <p:nvPr/>
        </p:nvSpPr>
        <p:spPr>
          <a:xfrm>
            <a:off x="6449395" y="8445474"/>
            <a:ext cx="793800" cy="51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3347" u="none" cap="none" strike="noStrike">
                <a:solidFill>
                  <a:srgbClr val="FDFDFD"/>
                </a:solidFill>
                <a:latin typeface="Open Sans ExtraBold"/>
                <a:ea typeface="Open Sans ExtraBold"/>
                <a:cs typeface="Open Sans ExtraBold"/>
                <a:sym typeface="Open Sans ExtraBold"/>
              </a:rPr>
              <a:t>04</a:t>
            </a:r>
            <a:endParaRPr/>
          </a:p>
        </p:txBody>
      </p:sp>
      <p:grpSp>
        <p:nvGrpSpPr>
          <p:cNvPr id="360" name="Google Shape;360;g2f32cc048a3_0_302"/>
          <p:cNvGrpSpPr/>
          <p:nvPr/>
        </p:nvGrpSpPr>
        <p:grpSpPr>
          <a:xfrm>
            <a:off x="5849190" y="5161503"/>
            <a:ext cx="261478" cy="261478"/>
            <a:chOff x="0" y="0"/>
            <a:chExt cx="812800" cy="812800"/>
          </a:xfrm>
        </p:grpSpPr>
        <p:sp>
          <p:nvSpPr>
            <p:cNvPr id="361" name="Google Shape;361;g2f32cc048a3_0_30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f32cc048a3_0_302"/>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63" name="Google Shape;363;g2f32cc048a3_0_302"/>
          <p:cNvGrpSpPr/>
          <p:nvPr/>
        </p:nvGrpSpPr>
        <p:grpSpPr>
          <a:xfrm>
            <a:off x="6136001" y="6228290"/>
            <a:ext cx="261478" cy="261478"/>
            <a:chOff x="0" y="0"/>
            <a:chExt cx="812800" cy="812800"/>
          </a:xfrm>
        </p:grpSpPr>
        <p:sp>
          <p:nvSpPr>
            <p:cNvPr id="364" name="Google Shape;364;g2f32cc048a3_0_30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2f32cc048a3_0_302"/>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66" name="Google Shape;366;g2f32cc048a3_0_302"/>
          <p:cNvGrpSpPr/>
          <p:nvPr/>
        </p:nvGrpSpPr>
        <p:grpSpPr>
          <a:xfrm>
            <a:off x="5876323" y="8483230"/>
            <a:ext cx="261478" cy="261478"/>
            <a:chOff x="0" y="0"/>
            <a:chExt cx="812800" cy="812800"/>
          </a:xfrm>
        </p:grpSpPr>
        <p:sp>
          <p:nvSpPr>
            <p:cNvPr id="367" name="Google Shape;367;g2f32cc048a3_0_30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f32cc048a3_0_302"/>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69" name="Google Shape;369;g2f32cc048a3_0_302"/>
          <p:cNvGrpSpPr/>
          <p:nvPr/>
        </p:nvGrpSpPr>
        <p:grpSpPr>
          <a:xfrm>
            <a:off x="6131905" y="7333939"/>
            <a:ext cx="261478" cy="261478"/>
            <a:chOff x="0" y="0"/>
            <a:chExt cx="812800" cy="812800"/>
          </a:xfrm>
        </p:grpSpPr>
        <p:sp>
          <p:nvSpPr>
            <p:cNvPr id="370" name="Google Shape;370;g2f32cc048a3_0_30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f32cc048a3_0_302"/>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f32cc048a3_0_357"/>
          <p:cNvSpPr/>
          <p:nvPr/>
        </p:nvSpPr>
        <p:spPr>
          <a:xfrm>
            <a:off x="0" y="0"/>
            <a:ext cx="199796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grpSp>
        <p:nvGrpSpPr>
          <p:cNvPr id="377" name="Google Shape;377;g2f32cc048a3_0_357"/>
          <p:cNvGrpSpPr/>
          <p:nvPr/>
        </p:nvGrpSpPr>
        <p:grpSpPr>
          <a:xfrm>
            <a:off x="9789515" y="766301"/>
            <a:ext cx="1432950" cy="637879"/>
            <a:chOff x="0" y="-38100"/>
            <a:chExt cx="377400" cy="168000"/>
          </a:xfrm>
        </p:grpSpPr>
        <p:sp>
          <p:nvSpPr>
            <p:cNvPr id="378" name="Google Shape;378;g2f32cc048a3_0_357"/>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2f32cc048a3_0_357"/>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0" name="Google Shape;380;g2f32cc048a3_0_357"/>
          <p:cNvGrpSpPr/>
          <p:nvPr/>
        </p:nvGrpSpPr>
        <p:grpSpPr>
          <a:xfrm>
            <a:off x="11581990" y="766301"/>
            <a:ext cx="1432950" cy="637879"/>
            <a:chOff x="0" y="-38100"/>
            <a:chExt cx="377400" cy="168000"/>
          </a:xfrm>
        </p:grpSpPr>
        <p:sp>
          <p:nvSpPr>
            <p:cNvPr id="381" name="Google Shape;381;g2f32cc048a3_0_357"/>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f32cc048a3_0_357"/>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3" name="Google Shape;383;g2f32cc048a3_0_357"/>
          <p:cNvGrpSpPr/>
          <p:nvPr/>
        </p:nvGrpSpPr>
        <p:grpSpPr>
          <a:xfrm>
            <a:off x="13470384" y="766301"/>
            <a:ext cx="1432950" cy="637879"/>
            <a:chOff x="0" y="-38100"/>
            <a:chExt cx="377400" cy="168000"/>
          </a:xfrm>
        </p:grpSpPr>
        <p:sp>
          <p:nvSpPr>
            <p:cNvPr id="384" name="Google Shape;384;g2f32cc048a3_0_357"/>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f32cc048a3_0_357"/>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6" name="Google Shape;386;g2f32cc048a3_0_357"/>
          <p:cNvGrpSpPr/>
          <p:nvPr/>
        </p:nvGrpSpPr>
        <p:grpSpPr>
          <a:xfrm>
            <a:off x="15246102" y="766301"/>
            <a:ext cx="1846432" cy="637879"/>
            <a:chOff x="0" y="-38100"/>
            <a:chExt cx="486300" cy="168000"/>
          </a:xfrm>
        </p:grpSpPr>
        <p:sp>
          <p:nvSpPr>
            <p:cNvPr id="387" name="Google Shape;387;g2f32cc048a3_0_357"/>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f32cc048a3_0_357"/>
            <p:cNvSpPr txBox="1"/>
            <p:nvPr/>
          </p:nvSpPr>
          <p:spPr>
            <a:xfrm>
              <a:off x="0" y="-38100"/>
              <a:ext cx="4863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9" name="Google Shape;389;g2f32cc048a3_0_357"/>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
        <p:nvSpPr>
          <p:cNvPr id="390" name="Google Shape;390;g2f32cc048a3_0_357"/>
          <p:cNvSpPr txBox="1"/>
          <p:nvPr/>
        </p:nvSpPr>
        <p:spPr>
          <a:xfrm>
            <a:off x="2103571" y="984934"/>
            <a:ext cx="1383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391" name="Google Shape;391;g2f32cc048a3_0_357"/>
          <p:cNvSpPr txBox="1"/>
          <p:nvPr/>
        </p:nvSpPr>
        <p:spPr>
          <a:xfrm>
            <a:off x="10076218" y="984934"/>
            <a:ext cx="8595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392" name="Google Shape;392;g2f32cc048a3_0_357"/>
          <p:cNvSpPr txBox="1"/>
          <p:nvPr/>
        </p:nvSpPr>
        <p:spPr>
          <a:xfrm>
            <a:off x="12010422" y="984934"/>
            <a:ext cx="6720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393" name="Google Shape;393;g2f32cc048a3_0_357"/>
          <p:cNvSpPr txBox="1"/>
          <p:nvPr/>
        </p:nvSpPr>
        <p:spPr>
          <a:xfrm>
            <a:off x="13594431" y="10039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394" name="Google Shape;394;g2f32cc048a3_0_357"/>
          <p:cNvSpPr txBox="1"/>
          <p:nvPr/>
        </p:nvSpPr>
        <p:spPr>
          <a:xfrm>
            <a:off x="15481278" y="10039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cxnSp>
        <p:nvCxnSpPr>
          <p:cNvPr id="395" name="Google Shape;395;g2f32cc048a3_0_357"/>
          <p:cNvCxnSpPr/>
          <p:nvPr/>
        </p:nvCxnSpPr>
        <p:spPr>
          <a:xfrm>
            <a:off x="11615065" y="2594743"/>
            <a:ext cx="0" cy="6159000"/>
          </a:xfrm>
          <a:prstGeom prst="straightConnector1">
            <a:avLst/>
          </a:prstGeom>
          <a:noFill/>
          <a:ln cap="flat" cmpd="sng" w="9525">
            <a:solidFill>
              <a:srgbClr val="404040"/>
            </a:solidFill>
            <a:prstDash val="solid"/>
            <a:round/>
            <a:headEnd len="sm" w="sm" type="none"/>
            <a:tailEnd len="sm" w="sm" type="none"/>
          </a:ln>
        </p:spPr>
      </p:cxnSp>
      <p:cxnSp>
        <p:nvCxnSpPr>
          <p:cNvPr id="396" name="Google Shape;396;g2f32cc048a3_0_357"/>
          <p:cNvCxnSpPr/>
          <p:nvPr/>
        </p:nvCxnSpPr>
        <p:spPr>
          <a:xfrm>
            <a:off x="6671021" y="5674196"/>
            <a:ext cx="9888000" cy="0"/>
          </a:xfrm>
          <a:prstGeom prst="straightConnector1">
            <a:avLst/>
          </a:prstGeom>
          <a:noFill/>
          <a:ln cap="flat" cmpd="sng" w="9525">
            <a:solidFill>
              <a:srgbClr val="404040"/>
            </a:solidFill>
            <a:prstDash val="solid"/>
            <a:round/>
            <a:headEnd len="sm" w="sm" type="none"/>
            <a:tailEnd len="sm" w="sm" type="none"/>
          </a:ln>
        </p:spPr>
      </p:cxnSp>
      <p:cxnSp>
        <p:nvCxnSpPr>
          <p:cNvPr id="397" name="Google Shape;397;g2f32cc048a3_0_357"/>
          <p:cNvCxnSpPr/>
          <p:nvPr/>
        </p:nvCxnSpPr>
        <p:spPr>
          <a:xfrm>
            <a:off x="6671021" y="2594743"/>
            <a:ext cx="0" cy="6159000"/>
          </a:xfrm>
          <a:prstGeom prst="straightConnector1">
            <a:avLst/>
          </a:prstGeom>
          <a:noFill/>
          <a:ln cap="flat" cmpd="sng" w="9525">
            <a:solidFill>
              <a:srgbClr val="404040"/>
            </a:solidFill>
            <a:prstDash val="solid"/>
            <a:round/>
            <a:headEnd len="sm" w="sm" type="none"/>
            <a:tailEnd len="sm" w="sm" type="none"/>
          </a:ln>
        </p:spPr>
      </p:cxnSp>
      <p:cxnSp>
        <p:nvCxnSpPr>
          <p:cNvPr id="398" name="Google Shape;398;g2f32cc048a3_0_357"/>
          <p:cNvCxnSpPr/>
          <p:nvPr/>
        </p:nvCxnSpPr>
        <p:spPr>
          <a:xfrm>
            <a:off x="1726977" y="5674196"/>
            <a:ext cx="9888000" cy="0"/>
          </a:xfrm>
          <a:prstGeom prst="straightConnector1">
            <a:avLst/>
          </a:prstGeom>
          <a:noFill/>
          <a:ln cap="flat" cmpd="sng" w="9525">
            <a:solidFill>
              <a:srgbClr val="404040"/>
            </a:solidFill>
            <a:prstDash val="solid"/>
            <a:round/>
            <a:headEnd len="sm" w="sm" type="none"/>
            <a:tailEnd len="sm" w="sm" type="none"/>
          </a:ln>
        </p:spPr>
      </p:cxnSp>
      <p:pic>
        <p:nvPicPr>
          <p:cNvPr id="399" name="Google Shape;399;g2f32cc048a3_0_357"/>
          <p:cNvPicPr preferRelativeResize="0"/>
          <p:nvPr/>
        </p:nvPicPr>
        <p:blipFill rotWithShape="1">
          <a:blip r:embed="rId5">
            <a:alphaModFix/>
          </a:blip>
          <a:srcRect b="0" l="0" r="0" t="0"/>
          <a:stretch/>
        </p:blipFill>
        <p:spPr>
          <a:xfrm>
            <a:off x="2959375" y="2829351"/>
            <a:ext cx="2213212" cy="2524526"/>
          </a:xfrm>
          <a:prstGeom prst="rect">
            <a:avLst/>
          </a:prstGeom>
          <a:noFill/>
          <a:ln>
            <a:noFill/>
          </a:ln>
        </p:spPr>
      </p:pic>
      <p:pic>
        <p:nvPicPr>
          <p:cNvPr id="400" name="Google Shape;400;g2f32cc048a3_0_357"/>
          <p:cNvPicPr preferRelativeResize="0"/>
          <p:nvPr/>
        </p:nvPicPr>
        <p:blipFill rotWithShape="1">
          <a:blip r:embed="rId6">
            <a:alphaModFix/>
          </a:blip>
          <a:srcRect b="0" l="0" r="0" t="0"/>
          <a:stretch/>
        </p:blipFill>
        <p:spPr>
          <a:xfrm>
            <a:off x="7676059" y="2453796"/>
            <a:ext cx="2933966" cy="3275636"/>
          </a:xfrm>
          <a:prstGeom prst="rect">
            <a:avLst/>
          </a:prstGeom>
          <a:noFill/>
          <a:ln>
            <a:noFill/>
          </a:ln>
        </p:spPr>
      </p:pic>
      <p:pic>
        <p:nvPicPr>
          <p:cNvPr id="401" name="Google Shape;401;g2f32cc048a3_0_357"/>
          <p:cNvPicPr preferRelativeResize="0"/>
          <p:nvPr/>
        </p:nvPicPr>
        <p:blipFill rotWithShape="1">
          <a:blip r:embed="rId7">
            <a:alphaModFix/>
          </a:blip>
          <a:srcRect b="0" l="0" r="0" t="0"/>
          <a:stretch/>
        </p:blipFill>
        <p:spPr>
          <a:xfrm>
            <a:off x="12589056" y="2325724"/>
            <a:ext cx="2926066" cy="3228233"/>
          </a:xfrm>
          <a:prstGeom prst="rect">
            <a:avLst/>
          </a:prstGeom>
          <a:noFill/>
          <a:ln>
            <a:noFill/>
          </a:ln>
        </p:spPr>
      </p:pic>
      <p:pic>
        <p:nvPicPr>
          <p:cNvPr id="402" name="Google Shape;402;g2f32cc048a3_0_357"/>
          <p:cNvPicPr preferRelativeResize="0"/>
          <p:nvPr/>
        </p:nvPicPr>
        <p:blipFill rotWithShape="1">
          <a:blip r:embed="rId8">
            <a:alphaModFix/>
          </a:blip>
          <a:srcRect b="0" l="0" r="0" t="0"/>
          <a:stretch/>
        </p:blipFill>
        <p:spPr>
          <a:xfrm>
            <a:off x="2332211" y="5627521"/>
            <a:ext cx="3467540" cy="4269144"/>
          </a:xfrm>
          <a:prstGeom prst="rect">
            <a:avLst/>
          </a:prstGeom>
          <a:noFill/>
          <a:ln>
            <a:noFill/>
          </a:ln>
        </p:spPr>
      </p:pic>
      <p:pic>
        <p:nvPicPr>
          <p:cNvPr id="403" name="Google Shape;403;g2f32cc048a3_0_357"/>
          <p:cNvPicPr preferRelativeResize="0"/>
          <p:nvPr/>
        </p:nvPicPr>
        <p:blipFill rotWithShape="1">
          <a:blip r:embed="rId9">
            <a:alphaModFix/>
          </a:blip>
          <a:srcRect b="0" l="0" r="0" t="0"/>
          <a:stretch/>
        </p:blipFill>
        <p:spPr>
          <a:xfrm>
            <a:off x="8060643" y="6310137"/>
            <a:ext cx="2164797" cy="2234036"/>
          </a:xfrm>
          <a:prstGeom prst="rect">
            <a:avLst/>
          </a:prstGeom>
          <a:noFill/>
          <a:ln>
            <a:noFill/>
          </a:ln>
        </p:spPr>
      </p:pic>
      <p:pic>
        <p:nvPicPr>
          <p:cNvPr id="404" name="Google Shape;404;g2f32cc048a3_0_357"/>
          <p:cNvPicPr preferRelativeResize="0"/>
          <p:nvPr/>
        </p:nvPicPr>
        <p:blipFill rotWithShape="1">
          <a:blip r:embed="rId10">
            <a:alphaModFix/>
          </a:blip>
          <a:srcRect b="0" l="0" r="0" t="0"/>
          <a:stretch/>
        </p:blipFill>
        <p:spPr>
          <a:xfrm>
            <a:off x="12736744" y="6093709"/>
            <a:ext cx="2887405" cy="3336768"/>
          </a:xfrm>
          <a:prstGeom prst="rect">
            <a:avLst/>
          </a:prstGeom>
          <a:noFill/>
          <a:ln>
            <a:noFill/>
          </a:ln>
        </p:spPr>
      </p:pic>
      <p:sp>
        <p:nvSpPr>
          <p:cNvPr id="405" name="Google Shape;405;g2f32cc048a3_0_357"/>
          <p:cNvSpPr txBox="1"/>
          <p:nvPr/>
        </p:nvSpPr>
        <p:spPr>
          <a:xfrm>
            <a:off x="2441283" y="2333377"/>
            <a:ext cx="3249300" cy="277200"/>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1800" u="none" cap="none" strike="noStrike">
                <a:solidFill>
                  <a:srgbClr val="000000"/>
                </a:solidFill>
                <a:latin typeface="Arial"/>
                <a:ea typeface="Arial"/>
                <a:cs typeface="Arial"/>
                <a:sym typeface="Arial"/>
              </a:rPr>
              <a:t>WHO IS MORE AT RISK?</a:t>
            </a:r>
            <a:endParaRPr/>
          </a:p>
        </p:txBody>
      </p:sp>
      <p:sp>
        <p:nvSpPr>
          <p:cNvPr id="406" name="Google Shape;406;g2f32cc048a3_0_357"/>
          <p:cNvSpPr txBox="1"/>
          <p:nvPr/>
        </p:nvSpPr>
        <p:spPr>
          <a:xfrm>
            <a:off x="7510295" y="2333377"/>
            <a:ext cx="3265500" cy="277200"/>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lang="en-US" sz="1800"/>
              <a:t>WHICH ACTIVITY IS RISKIER</a:t>
            </a:r>
            <a:endParaRPr/>
          </a:p>
        </p:txBody>
      </p:sp>
      <p:sp>
        <p:nvSpPr>
          <p:cNvPr id="407" name="Google Shape;407;g2f32cc048a3_0_357"/>
          <p:cNvSpPr txBox="1"/>
          <p:nvPr/>
        </p:nvSpPr>
        <p:spPr>
          <a:xfrm>
            <a:off x="12571846" y="2333377"/>
            <a:ext cx="3732300" cy="277200"/>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1800" u="none" cap="none" strike="noStrike">
                <a:solidFill>
                  <a:srgbClr val="000000"/>
                </a:solidFill>
                <a:latin typeface="Arial"/>
                <a:ea typeface="Arial"/>
                <a:cs typeface="Arial"/>
                <a:sym typeface="Arial"/>
              </a:rPr>
              <a:t>WHEN IS IT MORE LIKELY?</a:t>
            </a:r>
            <a:endParaRPr/>
          </a:p>
        </p:txBody>
      </p:sp>
      <p:sp>
        <p:nvSpPr>
          <p:cNvPr id="408" name="Google Shape;408;g2f32cc048a3_0_357"/>
          <p:cNvSpPr txBox="1"/>
          <p:nvPr/>
        </p:nvSpPr>
        <p:spPr>
          <a:xfrm>
            <a:off x="2441283" y="9414983"/>
            <a:ext cx="3965700" cy="277200"/>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lang="en-US" sz="1800"/>
              <a:t>LOCATION</a:t>
            </a:r>
            <a:r>
              <a:rPr b="0" i="0" lang="en-US" sz="1800" u="none" cap="none" strike="noStrike">
                <a:solidFill>
                  <a:srgbClr val="000000"/>
                </a:solidFill>
                <a:latin typeface="Arial"/>
                <a:ea typeface="Arial"/>
                <a:cs typeface="Arial"/>
                <a:sym typeface="Arial"/>
              </a:rPr>
              <a:t> </a:t>
            </a:r>
            <a:r>
              <a:rPr lang="en-US" sz="1800"/>
              <a:t>WITH </a:t>
            </a:r>
            <a:r>
              <a:rPr b="0" i="0" lang="en-US" sz="1800" u="none" cap="none" strike="noStrike">
                <a:solidFill>
                  <a:srgbClr val="000000"/>
                </a:solidFill>
                <a:latin typeface="Arial"/>
                <a:ea typeface="Arial"/>
                <a:cs typeface="Arial"/>
                <a:sym typeface="Arial"/>
              </a:rPr>
              <a:t> A HIGHER RISK?</a:t>
            </a:r>
            <a:endParaRPr/>
          </a:p>
        </p:txBody>
      </p:sp>
      <p:sp>
        <p:nvSpPr>
          <p:cNvPr id="409" name="Google Shape;409;g2f32cc048a3_0_357"/>
          <p:cNvSpPr txBox="1"/>
          <p:nvPr/>
        </p:nvSpPr>
        <p:spPr>
          <a:xfrm>
            <a:off x="7718430" y="9414983"/>
            <a:ext cx="3217200" cy="277200"/>
          </a:xfrm>
          <a:prstGeom prst="rect">
            <a:avLst/>
          </a:prstGeom>
          <a:noFill/>
          <a:ln>
            <a:noFill/>
          </a:ln>
        </p:spPr>
        <p:txBody>
          <a:bodyPr anchorCtr="0" anchor="t" bIns="0" lIns="0" spcFirstLastPara="1" rIns="0" wrap="square" tIns="0">
            <a:spAutoFit/>
          </a:bodyPr>
          <a:lstStyle/>
          <a:p>
            <a:pPr indent="0" lvl="0" marL="0" marR="0" rtl="0" algn="ctr">
              <a:lnSpc>
                <a:spcPct val="114000"/>
              </a:lnSpc>
              <a:spcBef>
                <a:spcPts val="0"/>
              </a:spcBef>
              <a:spcAft>
                <a:spcPts val="0"/>
              </a:spcAft>
              <a:buNone/>
            </a:pPr>
            <a:r>
              <a:rPr b="0" i="0" lang="en-US" sz="1800" u="none" cap="none" strike="noStrike">
                <a:solidFill>
                  <a:srgbClr val="000000"/>
                </a:solidFill>
                <a:latin typeface="Arial"/>
                <a:ea typeface="Arial"/>
                <a:cs typeface="Arial"/>
                <a:sym typeface="Arial"/>
              </a:rPr>
              <a:t>WHO DIE MORE?</a:t>
            </a:r>
            <a:endParaRPr/>
          </a:p>
        </p:txBody>
      </p:sp>
      <p:sp>
        <p:nvSpPr>
          <p:cNvPr id="410" name="Google Shape;410;g2f32cc048a3_0_357"/>
          <p:cNvSpPr txBox="1"/>
          <p:nvPr/>
        </p:nvSpPr>
        <p:spPr>
          <a:xfrm>
            <a:off x="12682295" y="9414983"/>
            <a:ext cx="3981000" cy="277200"/>
          </a:xfrm>
          <a:prstGeom prst="rect">
            <a:avLst/>
          </a:prstGeom>
          <a:noFill/>
          <a:ln>
            <a:noFill/>
          </a:ln>
        </p:spPr>
        <p:txBody>
          <a:bodyPr anchorCtr="0" anchor="t" bIns="0" lIns="0" spcFirstLastPara="1" rIns="0" wrap="square" tIns="0">
            <a:spAutoFit/>
          </a:bodyPr>
          <a:lstStyle/>
          <a:p>
            <a:pPr indent="0" lvl="0" marL="0" marR="0" rtl="0" algn="l">
              <a:lnSpc>
                <a:spcPct val="114000"/>
              </a:lnSpc>
              <a:spcBef>
                <a:spcPts val="0"/>
              </a:spcBef>
              <a:spcAft>
                <a:spcPts val="0"/>
              </a:spcAft>
              <a:buNone/>
            </a:pPr>
            <a:r>
              <a:rPr b="0" i="0" lang="en-US" sz="1800" u="none" cap="none" strike="noStrike">
                <a:solidFill>
                  <a:srgbClr val="000000"/>
                </a:solidFill>
                <a:latin typeface="Arial"/>
                <a:ea typeface="Arial"/>
                <a:cs typeface="Arial"/>
                <a:sym typeface="Arial"/>
              </a:rPr>
              <a:t>WHAT SPECIES KILLS MORE?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f32cc048a3_0_161"/>
          <p:cNvSpPr/>
          <p:nvPr/>
        </p:nvSpPr>
        <p:spPr>
          <a:xfrm>
            <a:off x="0" y="0"/>
            <a:ext cx="199796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16" name="Google Shape;416;g2f32cc048a3_0_161"/>
          <p:cNvSpPr/>
          <p:nvPr/>
        </p:nvSpPr>
        <p:spPr>
          <a:xfrm>
            <a:off x="5449858" y="1870017"/>
            <a:ext cx="7388283" cy="7388283"/>
          </a:xfrm>
          <a:custGeom>
            <a:rect b="b" l="l" r="r" t="t"/>
            <a:pathLst>
              <a:path extrusionOk="0" h="7388283" w="7388283">
                <a:moveTo>
                  <a:pt x="0" y="0"/>
                </a:moveTo>
                <a:lnTo>
                  <a:pt x="7388284" y="0"/>
                </a:lnTo>
                <a:lnTo>
                  <a:pt x="7388284" y="7388283"/>
                </a:lnTo>
                <a:lnTo>
                  <a:pt x="0" y="7388283"/>
                </a:lnTo>
                <a:lnTo>
                  <a:pt x="0" y="0"/>
                </a:lnTo>
                <a:close/>
              </a:path>
            </a:pathLst>
          </a:custGeom>
          <a:blipFill rotWithShape="1">
            <a:blip r:embed="rId4">
              <a:alphaModFix amt="32000"/>
            </a:blip>
            <a:stretch>
              <a:fillRect b="0" l="0" r="0" t="0"/>
            </a:stretch>
          </a:blipFill>
          <a:ln>
            <a:noFill/>
          </a:ln>
        </p:spPr>
      </p:sp>
      <p:grpSp>
        <p:nvGrpSpPr>
          <p:cNvPr id="417" name="Google Shape;417;g2f32cc048a3_0_161"/>
          <p:cNvGrpSpPr/>
          <p:nvPr/>
        </p:nvGrpSpPr>
        <p:grpSpPr>
          <a:xfrm>
            <a:off x="9789515" y="766301"/>
            <a:ext cx="1432950" cy="637879"/>
            <a:chOff x="0" y="-38100"/>
            <a:chExt cx="377400" cy="168000"/>
          </a:xfrm>
        </p:grpSpPr>
        <p:sp>
          <p:nvSpPr>
            <p:cNvPr id="418" name="Google Shape;418;g2f32cc048a3_0_161"/>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f32cc048a3_0_161"/>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0" name="Google Shape;420;g2f32cc048a3_0_161"/>
          <p:cNvGrpSpPr/>
          <p:nvPr/>
        </p:nvGrpSpPr>
        <p:grpSpPr>
          <a:xfrm>
            <a:off x="11581990" y="766301"/>
            <a:ext cx="1432950" cy="637879"/>
            <a:chOff x="0" y="-38100"/>
            <a:chExt cx="377400" cy="168000"/>
          </a:xfrm>
        </p:grpSpPr>
        <p:sp>
          <p:nvSpPr>
            <p:cNvPr id="421" name="Google Shape;421;g2f32cc048a3_0_161"/>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f32cc048a3_0_161"/>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3" name="Google Shape;423;g2f32cc048a3_0_161"/>
          <p:cNvGrpSpPr/>
          <p:nvPr/>
        </p:nvGrpSpPr>
        <p:grpSpPr>
          <a:xfrm>
            <a:off x="13470384" y="766301"/>
            <a:ext cx="1432950" cy="637879"/>
            <a:chOff x="0" y="-38100"/>
            <a:chExt cx="377400" cy="168000"/>
          </a:xfrm>
        </p:grpSpPr>
        <p:sp>
          <p:nvSpPr>
            <p:cNvPr id="424" name="Google Shape;424;g2f32cc048a3_0_161"/>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f32cc048a3_0_161"/>
            <p:cNvSpPr txBox="1"/>
            <p:nvPr/>
          </p:nvSpPr>
          <p:spPr>
            <a:xfrm>
              <a:off x="0" y="-38100"/>
              <a:ext cx="3774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g2f32cc048a3_0_161"/>
          <p:cNvGrpSpPr/>
          <p:nvPr/>
        </p:nvGrpSpPr>
        <p:grpSpPr>
          <a:xfrm>
            <a:off x="15246102" y="766301"/>
            <a:ext cx="1846432" cy="637879"/>
            <a:chOff x="0" y="-38100"/>
            <a:chExt cx="486300" cy="168000"/>
          </a:xfrm>
        </p:grpSpPr>
        <p:sp>
          <p:nvSpPr>
            <p:cNvPr id="427" name="Google Shape;427;g2f32cc048a3_0_161"/>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f32cc048a3_0_161"/>
            <p:cNvSpPr txBox="1"/>
            <p:nvPr/>
          </p:nvSpPr>
          <p:spPr>
            <a:xfrm>
              <a:off x="0" y="-38100"/>
              <a:ext cx="486300" cy="168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9" name="Google Shape;429;g2f32cc048a3_0_161"/>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5">
              <a:alphaModFix/>
            </a:blip>
            <a:stretch>
              <a:fillRect b="0" l="0" r="0" t="0"/>
            </a:stretch>
          </a:blipFill>
          <a:ln>
            <a:noFill/>
          </a:ln>
        </p:spPr>
      </p:sp>
      <p:sp>
        <p:nvSpPr>
          <p:cNvPr id="430" name="Google Shape;430;g2f32cc048a3_0_161"/>
          <p:cNvSpPr txBox="1"/>
          <p:nvPr/>
        </p:nvSpPr>
        <p:spPr>
          <a:xfrm>
            <a:off x="2103571" y="984934"/>
            <a:ext cx="13833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431" name="Google Shape;431;g2f32cc048a3_0_161"/>
          <p:cNvSpPr txBox="1"/>
          <p:nvPr/>
        </p:nvSpPr>
        <p:spPr>
          <a:xfrm>
            <a:off x="10076218" y="984934"/>
            <a:ext cx="8595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432" name="Google Shape;432;g2f32cc048a3_0_161"/>
          <p:cNvSpPr txBox="1"/>
          <p:nvPr/>
        </p:nvSpPr>
        <p:spPr>
          <a:xfrm>
            <a:off x="12010422" y="984934"/>
            <a:ext cx="6720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433" name="Google Shape;433;g2f32cc048a3_0_161"/>
          <p:cNvSpPr txBox="1"/>
          <p:nvPr/>
        </p:nvSpPr>
        <p:spPr>
          <a:xfrm>
            <a:off x="13594431" y="10039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434" name="Google Shape;434;g2f32cc048a3_0_161"/>
          <p:cNvSpPr txBox="1"/>
          <p:nvPr/>
        </p:nvSpPr>
        <p:spPr>
          <a:xfrm>
            <a:off x="15481278" y="10039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grpSp>
        <p:nvGrpSpPr>
          <p:cNvPr id="435" name="Google Shape;435;g2f32cc048a3_0_161"/>
          <p:cNvGrpSpPr/>
          <p:nvPr/>
        </p:nvGrpSpPr>
        <p:grpSpPr>
          <a:xfrm rot="5400000">
            <a:off x="14214237" y="2880989"/>
            <a:ext cx="345552" cy="3773925"/>
            <a:chOff x="0" y="-38100"/>
            <a:chExt cx="138000" cy="1162030"/>
          </a:xfrm>
        </p:grpSpPr>
        <p:sp>
          <p:nvSpPr>
            <p:cNvPr id="436" name="Google Shape;436;g2f32cc048a3_0_161"/>
            <p:cNvSpPr/>
            <p:nvPr/>
          </p:nvSpPr>
          <p:spPr>
            <a:xfrm>
              <a:off x="0" y="0"/>
              <a:ext cx="137851" cy="1123930"/>
            </a:xfrm>
            <a:custGeom>
              <a:rect b="b" l="l" r="r" t="t"/>
              <a:pathLst>
                <a:path extrusionOk="0" h="1123930" w="137851">
                  <a:moveTo>
                    <a:pt x="68925" y="0"/>
                  </a:moveTo>
                  <a:lnTo>
                    <a:pt x="68925" y="0"/>
                  </a:lnTo>
                  <a:cubicBezTo>
                    <a:pt x="87205" y="0"/>
                    <a:pt x="104737" y="7262"/>
                    <a:pt x="117663" y="20188"/>
                  </a:cubicBezTo>
                  <a:cubicBezTo>
                    <a:pt x="130589" y="33114"/>
                    <a:pt x="137851" y="50645"/>
                    <a:pt x="137851" y="68925"/>
                  </a:cubicBezTo>
                  <a:lnTo>
                    <a:pt x="137851" y="1055005"/>
                  </a:lnTo>
                  <a:cubicBezTo>
                    <a:pt x="137851" y="1073285"/>
                    <a:pt x="130589" y="1090817"/>
                    <a:pt x="117663" y="1103743"/>
                  </a:cubicBezTo>
                  <a:cubicBezTo>
                    <a:pt x="104737" y="1116669"/>
                    <a:pt x="87205" y="1123930"/>
                    <a:pt x="68925" y="1123930"/>
                  </a:cubicBezTo>
                  <a:lnTo>
                    <a:pt x="68925" y="1123930"/>
                  </a:lnTo>
                  <a:cubicBezTo>
                    <a:pt x="50645" y="1123930"/>
                    <a:pt x="33114" y="1116669"/>
                    <a:pt x="20188" y="1103743"/>
                  </a:cubicBezTo>
                  <a:cubicBezTo>
                    <a:pt x="7262" y="1090817"/>
                    <a:pt x="0" y="1073285"/>
                    <a:pt x="0" y="1055005"/>
                  </a:cubicBezTo>
                  <a:lnTo>
                    <a:pt x="0" y="68925"/>
                  </a:lnTo>
                  <a:cubicBezTo>
                    <a:pt x="0" y="50645"/>
                    <a:pt x="7262" y="33114"/>
                    <a:pt x="20188" y="20188"/>
                  </a:cubicBezTo>
                  <a:cubicBezTo>
                    <a:pt x="33114" y="7262"/>
                    <a:pt x="50645" y="0"/>
                    <a:pt x="68925" y="0"/>
                  </a:cubicBezTo>
                  <a:close/>
                </a:path>
              </a:pathLst>
            </a:custGeom>
            <a:solidFill>
              <a:srgbClr val="A1D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2f32cc048a3_0_161"/>
            <p:cNvSpPr txBox="1"/>
            <p:nvPr/>
          </p:nvSpPr>
          <p:spPr>
            <a:xfrm>
              <a:off x="0" y="-38100"/>
              <a:ext cx="138000" cy="1161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38" name="Google Shape;438;g2f32cc048a3_0_161"/>
          <p:cNvGrpSpPr/>
          <p:nvPr/>
        </p:nvGrpSpPr>
        <p:grpSpPr>
          <a:xfrm rot="5400000">
            <a:off x="8994935" y="3842979"/>
            <a:ext cx="345538" cy="1875671"/>
            <a:chOff x="0" y="-38100"/>
            <a:chExt cx="138000" cy="749100"/>
          </a:xfrm>
        </p:grpSpPr>
        <p:sp>
          <p:nvSpPr>
            <p:cNvPr id="439" name="Google Shape;439;g2f32cc048a3_0_161"/>
            <p:cNvSpPr/>
            <p:nvPr/>
          </p:nvSpPr>
          <p:spPr>
            <a:xfrm>
              <a:off x="0" y="0"/>
              <a:ext cx="137851" cy="710961"/>
            </a:xfrm>
            <a:custGeom>
              <a:rect b="b" l="l" r="r" t="t"/>
              <a:pathLst>
                <a:path extrusionOk="0" h="710961" w="137851">
                  <a:moveTo>
                    <a:pt x="68925" y="0"/>
                  </a:moveTo>
                  <a:lnTo>
                    <a:pt x="68925" y="0"/>
                  </a:lnTo>
                  <a:cubicBezTo>
                    <a:pt x="87205" y="0"/>
                    <a:pt x="104737" y="7262"/>
                    <a:pt x="117663" y="20188"/>
                  </a:cubicBezTo>
                  <a:cubicBezTo>
                    <a:pt x="130589" y="33114"/>
                    <a:pt x="137851" y="50645"/>
                    <a:pt x="137851" y="68925"/>
                  </a:cubicBezTo>
                  <a:lnTo>
                    <a:pt x="137851" y="642036"/>
                  </a:lnTo>
                  <a:cubicBezTo>
                    <a:pt x="137851" y="660316"/>
                    <a:pt x="130589" y="677848"/>
                    <a:pt x="117663" y="690774"/>
                  </a:cubicBezTo>
                  <a:cubicBezTo>
                    <a:pt x="104737" y="703700"/>
                    <a:pt x="87205" y="710961"/>
                    <a:pt x="68925" y="710961"/>
                  </a:cubicBezTo>
                  <a:lnTo>
                    <a:pt x="68925" y="710961"/>
                  </a:lnTo>
                  <a:cubicBezTo>
                    <a:pt x="50645" y="710961"/>
                    <a:pt x="33114" y="703700"/>
                    <a:pt x="20188" y="690774"/>
                  </a:cubicBezTo>
                  <a:cubicBezTo>
                    <a:pt x="7262" y="677848"/>
                    <a:pt x="0" y="660316"/>
                    <a:pt x="0" y="642036"/>
                  </a:cubicBezTo>
                  <a:lnTo>
                    <a:pt x="0" y="68925"/>
                  </a:lnTo>
                  <a:cubicBezTo>
                    <a:pt x="0" y="50645"/>
                    <a:pt x="7262" y="33114"/>
                    <a:pt x="20188" y="20188"/>
                  </a:cubicBezTo>
                  <a:cubicBezTo>
                    <a:pt x="33114" y="7262"/>
                    <a:pt x="50645" y="0"/>
                    <a:pt x="68925" y="0"/>
                  </a:cubicBezTo>
                  <a:close/>
                </a:path>
              </a:pathLst>
            </a:custGeom>
            <a:solidFill>
              <a:srgbClr val="F6A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f32cc048a3_0_161"/>
            <p:cNvSpPr txBox="1"/>
            <p:nvPr/>
          </p:nvSpPr>
          <p:spPr>
            <a:xfrm>
              <a:off x="0" y="-38100"/>
              <a:ext cx="138000" cy="749100"/>
            </a:xfrm>
            <a:prstGeom prst="rect">
              <a:avLst/>
            </a:prstGeom>
            <a:solidFill>
              <a:srgbClr val="F6AC81"/>
            </a:solid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41" name="Google Shape;441;g2f32cc048a3_0_161"/>
          <p:cNvGrpSpPr/>
          <p:nvPr/>
        </p:nvGrpSpPr>
        <p:grpSpPr>
          <a:xfrm rot="5400000">
            <a:off x="4071575" y="6095011"/>
            <a:ext cx="345538" cy="3320171"/>
            <a:chOff x="0" y="-38100"/>
            <a:chExt cx="138000" cy="1326000"/>
          </a:xfrm>
        </p:grpSpPr>
        <p:sp>
          <p:nvSpPr>
            <p:cNvPr id="442" name="Google Shape;442;g2f32cc048a3_0_161"/>
            <p:cNvSpPr/>
            <p:nvPr/>
          </p:nvSpPr>
          <p:spPr>
            <a:xfrm>
              <a:off x="0" y="0"/>
              <a:ext cx="137851" cy="1287752"/>
            </a:xfrm>
            <a:custGeom>
              <a:rect b="b" l="l" r="r" t="t"/>
              <a:pathLst>
                <a:path extrusionOk="0" h="1287752" w="137851">
                  <a:moveTo>
                    <a:pt x="68925" y="0"/>
                  </a:moveTo>
                  <a:lnTo>
                    <a:pt x="68925" y="0"/>
                  </a:lnTo>
                  <a:cubicBezTo>
                    <a:pt x="87205" y="0"/>
                    <a:pt x="104737" y="7262"/>
                    <a:pt x="117663" y="20188"/>
                  </a:cubicBezTo>
                  <a:cubicBezTo>
                    <a:pt x="130589" y="33114"/>
                    <a:pt x="137851" y="50645"/>
                    <a:pt x="137851" y="68925"/>
                  </a:cubicBezTo>
                  <a:lnTo>
                    <a:pt x="137851" y="1218826"/>
                  </a:lnTo>
                  <a:cubicBezTo>
                    <a:pt x="137851" y="1237107"/>
                    <a:pt x="130589" y="1254638"/>
                    <a:pt x="117663" y="1267564"/>
                  </a:cubicBezTo>
                  <a:cubicBezTo>
                    <a:pt x="104737" y="1280490"/>
                    <a:pt x="87205" y="1287752"/>
                    <a:pt x="68925" y="1287752"/>
                  </a:cubicBezTo>
                  <a:lnTo>
                    <a:pt x="68925" y="1287752"/>
                  </a:lnTo>
                  <a:cubicBezTo>
                    <a:pt x="50645" y="1287752"/>
                    <a:pt x="33114" y="1280490"/>
                    <a:pt x="20188" y="1267564"/>
                  </a:cubicBezTo>
                  <a:cubicBezTo>
                    <a:pt x="7262" y="1254638"/>
                    <a:pt x="0" y="1237107"/>
                    <a:pt x="0" y="1218826"/>
                  </a:cubicBezTo>
                  <a:lnTo>
                    <a:pt x="0" y="68925"/>
                  </a:lnTo>
                  <a:cubicBezTo>
                    <a:pt x="0" y="50645"/>
                    <a:pt x="7262" y="33114"/>
                    <a:pt x="20188" y="20188"/>
                  </a:cubicBezTo>
                  <a:cubicBezTo>
                    <a:pt x="33114" y="7262"/>
                    <a:pt x="50645" y="0"/>
                    <a:pt x="68925" y="0"/>
                  </a:cubicBezTo>
                  <a:close/>
                </a:path>
              </a:pathLst>
            </a:custGeom>
            <a:solidFill>
              <a:srgbClr val="F6A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2f32cc048a3_0_161"/>
            <p:cNvSpPr txBox="1"/>
            <p:nvPr/>
          </p:nvSpPr>
          <p:spPr>
            <a:xfrm>
              <a:off x="0" y="-38100"/>
              <a:ext cx="138000" cy="1326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44" name="Google Shape;444;g2f32cc048a3_0_161"/>
          <p:cNvGrpSpPr/>
          <p:nvPr/>
        </p:nvGrpSpPr>
        <p:grpSpPr>
          <a:xfrm rot="5400000">
            <a:off x="13962048" y="6627834"/>
            <a:ext cx="345538" cy="2060459"/>
            <a:chOff x="0" y="-38100"/>
            <a:chExt cx="138000" cy="822900"/>
          </a:xfrm>
        </p:grpSpPr>
        <p:sp>
          <p:nvSpPr>
            <p:cNvPr id="445" name="Google Shape;445;g2f32cc048a3_0_161"/>
            <p:cNvSpPr/>
            <p:nvPr/>
          </p:nvSpPr>
          <p:spPr>
            <a:xfrm>
              <a:off x="0" y="0"/>
              <a:ext cx="137851" cy="784800"/>
            </a:xfrm>
            <a:custGeom>
              <a:rect b="b" l="l" r="r" t="t"/>
              <a:pathLst>
                <a:path extrusionOk="0" h="784800" w="137851">
                  <a:moveTo>
                    <a:pt x="68925" y="0"/>
                  </a:moveTo>
                  <a:lnTo>
                    <a:pt x="68925" y="0"/>
                  </a:lnTo>
                  <a:cubicBezTo>
                    <a:pt x="87205" y="0"/>
                    <a:pt x="104737" y="7262"/>
                    <a:pt x="117663" y="20188"/>
                  </a:cubicBezTo>
                  <a:cubicBezTo>
                    <a:pt x="130589" y="33114"/>
                    <a:pt x="137851" y="50645"/>
                    <a:pt x="137851" y="68925"/>
                  </a:cubicBezTo>
                  <a:lnTo>
                    <a:pt x="137851" y="715875"/>
                  </a:lnTo>
                  <a:cubicBezTo>
                    <a:pt x="137851" y="734155"/>
                    <a:pt x="130589" y="751686"/>
                    <a:pt x="117663" y="764612"/>
                  </a:cubicBezTo>
                  <a:cubicBezTo>
                    <a:pt x="104737" y="777538"/>
                    <a:pt x="87205" y="784800"/>
                    <a:pt x="68925" y="784800"/>
                  </a:cubicBezTo>
                  <a:lnTo>
                    <a:pt x="68925" y="784800"/>
                  </a:lnTo>
                  <a:cubicBezTo>
                    <a:pt x="50645" y="784800"/>
                    <a:pt x="33114" y="777538"/>
                    <a:pt x="20188" y="764612"/>
                  </a:cubicBezTo>
                  <a:cubicBezTo>
                    <a:pt x="7262" y="751686"/>
                    <a:pt x="0" y="734155"/>
                    <a:pt x="0" y="715875"/>
                  </a:cubicBezTo>
                  <a:lnTo>
                    <a:pt x="0" y="68925"/>
                  </a:lnTo>
                  <a:cubicBezTo>
                    <a:pt x="0" y="50645"/>
                    <a:pt x="7262" y="33114"/>
                    <a:pt x="20188" y="20188"/>
                  </a:cubicBezTo>
                  <a:cubicBezTo>
                    <a:pt x="33114" y="7262"/>
                    <a:pt x="50645" y="0"/>
                    <a:pt x="68925" y="0"/>
                  </a:cubicBezTo>
                  <a:close/>
                </a:path>
              </a:pathLst>
            </a:custGeom>
            <a:solidFill>
              <a:srgbClr val="A2A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f32cc048a3_0_161"/>
            <p:cNvSpPr txBox="1"/>
            <p:nvPr/>
          </p:nvSpPr>
          <p:spPr>
            <a:xfrm>
              <a:off x="0" y="-38100"/>
              <a:ext cx="138000" cy="822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47" name="Google Shape;447;g2f32cc048a3_0_161"/>
          <p:cNvGrpSpPr/>
          <p:nvPr/>
        </p:nvGrpSpPr>
        <p:grpSpPr>
          <a:xfrm>
            <a:off x="7528659" y="3202193"/>
            <a:ext cx="3182700" cy="1679457"/>
            <a:chOff x="7528659" y="3202193"/>
            <a:chExt cx="3182700" cy="1679457"/>
          </a:xfrm>
        </p:grpSpPr>
        <p:sp>
          <p:nvSpPr>
            <p:cNvPr id="448" name="Google Shape;448;g2f32cc048a3_0_161"/>
            <p:cNvSpPr txBox="1"/>
            <p:nvPr/>
          </p:nvSpPr>
          <p:spPr>
            <a:xfrm>
              <a:off x="7528659" y="3475827"/>
              <a:ext cx="31827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7200" u="none" cap="none" strike="noStrike">
                  <a:solidFill>
                    <a:srgbClr val="404040"/>
                  </a:solidFill>
                  <a:latin typeface="Montserrat"/>
                  <a:ea typeface="Montserrat"/>
                  <a:cs typeface="Montserrat"/>
                  <a:sym typeface="Montserrat"/>
                </a:rPr>
                <a:t>4</a:t>
              </a:r>
              <a:r>
                <a:rPr b="1" lang="en-US" sz="7200">
                  <a:solidFill>
                    <a:srgbClr val="404040"/>
                  </a:solidFill>
                  <a:latin typeface="Montserrat"/>
                  <a:ea typeface="Montserrat"/>
                  <a:cs typeface="Montserrat"/>
                  <a:sym typeface="Montserrat"/>
                </a:rPr>
                <a:t>8</a:t>
              </a:r>
              <a:r>
                <a:rPr b="1" i="0" lang="en-US" sz="7200" u="none" cap="none" strike="noStrike">
                  <a:solidFill>
                    <a:srgbClr val="404040"/>
                  </a:solidFill>
                  <a:latin typeface="Montserrat"/>
                  <a:ea typeface="Montserrat"/>
                  <a:cs typeface="Montserrat"/>
                  <a:sym typeface="Montserrat"/>
                </a:rPr>
                <a:t>%</a:t>
              </a:r>
              <a:endParaRPr sz="7200"/>
            </a:p>
          </p:txBody>
        </p:sp>
        <p:sp>
          <p:nvSpPr>
            <p:cNvPr id="449" name="Google Shape;449;g2f32cc048a3_0_161"/>
            <p:cNvSpPr txBox="1"/>
            <p:nvPr/>
          </p:nvSpPr>
          <p:spPr>
            <a:xfrm>
              <a:off x="7685505" y="4648850"/>
              <a:ext cx="2915100" cy="232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513" u="none" cap="none" strike="noStrike">
                  <a:solidFill>
                    <a:srgbClr val="404040"/>
                  </a:solidFill>
                </a:rPr>
                <a:t>Swimming</a:t>
              </a:r>
              <a:endParaRPr b="1"/>
            </a:p>
          </p:txBody>
        </p:sp>
        <p:sp>
          <p:nvSpPr>
            <p:cNvPr id="450" name="Google Shape;450;g2f32cc048a3_0_161"/>
            <p:cNvSpPr txBox="1"/>
            <p:nvPr/>
          </p:nvSpPr>
          <p:spPr>
            <a:xfrm>
              <a:off x="7975879" y="3202193"/>
              <a:ext cx="2330100" cy="208800"/>
            </a:xfrm>
            <a:prstGeom prst="rect">
              <a:avLst/>
            </a:prstGeom>
            <a:noFill/>
            <a:ln>
              <a:noFill/>
            </a:ln>
          </p:spPr>
          <p:txBody>
            <a:bodyPr anchorCtr="0" anchor="t" bIns="0" lIns="0" spcFirstLastPara="1" rIns="0" wrap="square" tIns="0">
              <a:spAutoFit/>
            </a:bodyPr>
            <a:lstStyle/>
            <a:p>
              <a:pPr indent="0" lvl="0" marL="0" marR="0" rtl="0" algn="ctr">
                <a:lnSpc>
                  <a:spcPct val="114075"/>
                </a:lnSpc>
                <a:spcBef>
                  <a:spcPts val="0"/>
                </a:spcBef>
                <a:spcAft>
                  <a:spcPts val="0"/>
                </a:spcAft>
                <a:buNone/>
              </a:pPr>
              <a:r>
                <a:rPr b="0" i="0" lang="en-US" sz="1357" u="none" cap="none" strike="noStrike">
                  <a:solidFill>
                    <a:srgbClr val="000000"/>
                  </a:solidFill>
                  <a:latin typeface="Arial"/>
                  <a:ea typeface="Arial"/>
                  <a:cs typeface="Arial"/>
                  <a:sym typeface="Arial"/>
                </a:rPr>
                <a:t>MORE LIKELY</a:t>
              </a:r>
              <a:endParaRPr/>
            </a:p>
          </p:txBody>
        </p:sp>
      </p:grpSp>
      <p:grpSp>
        <p:nvGrpSpPr>
          <p:cNvPr id="451" name="Google Shape;451;g2f32cc048a3_0_161"/>
          <p:cNvGrpSpPr/>
          <p:nvPr/>
        </p:nvGrpSpPr>
        <p:grpSpPr>
          <a:xfrm>
            <a:off x="12361826" y="3202193"/>
            <a:ext cx="3788200" cy="1690057"/>
            <a:chOff x="12361826" y="3202193"/>
            <a:chExt cx="3788200" cy="1690057"/>
          </a:xfrm>
        </p:grpSpPr>
        <p:sp>
          <p:nvSpPr>
            <p:cNvPr id="452" name="Google Shape;452;g2f32cc048a3_0_161"/>
            <p:cNvSpPr txBox="1"/>
            <p:nvPr/>
          </p:nvSpPr>
          <p:spPr>
            <a:xfrm>
              <a:off x="12361826" y="3475827"/>
              <a:ext cx="31827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200">
                  <a:solidFill>
                    <a:srgbClr val="404040"/>
                  </a:solidFill>
                  <a:latin typeface="Montserrat"/>
                  <a:ea typeface="Montserrat"/>
                  <a:cs typeface="Montserrat"/>
                  <a:sym typeface="Montserrat"/>
                </a:rPr>
                <a:t>52</a:t>
              </a:r>
              <a:r>
                <a:rPr b="1" i="0" lang="en-US" sz="7200" u="none" cap="none" strike="noStrike">
                  <a:solidFill>
                    <a:srgbClr val="404040"/>
                  </a:solidFill>
                  <a:latin typeface="Montserrat"/>
                  <a:ea typeface="Montserrat"/>
                  <a:cs typeface="Montserrat"/>
                  <a:sym typeface="Montserrat"/>
                </a:rPr>
                <a:t>%</a:t>
              </a:r>
              <a:endParaRPr sz="7200"/>
            </a:p>
          </p:txBody>
        </p:sp>
        <p:sp>
          <p:nvSpPr>
            <p:cNvPr id="453" name="Google Shape;453;g2f32cc048a3_0_161"/>
            <p:cNvSpPr txBox="1"/>
            <p:nvPr/>
          </p:nvSpPr>
          <p:spPr>
            <a:xfrm>
              <a:off x="12495726" y="4659450"/>
              <a:ext cx="3654300" cy="232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513" u="none" cap="none" strike="noStrike">
                  <a:solidFill>
                    <a:srgbClr val="404040"/>
                  </a:solidFill>
                </a:rPr>
                <a:t>of attacks happen </a:t>
              </a:r>
              <a:r>
                <a:rPr b="1" lang="en-US" sz="1513">
                  <a:solidFill>
                    <a:srgbClr val="404040"/>
                  </a:solidFill>
                </a:rPr>
                <a:t>in the Afternoon</a:t>
              </a:r>
              <a:endParaRPr b="1"/>
            </a:p>
          </p:txBody>
        </p:sp>
        <p:sp>
          <p:nvSpPr>
            <p:cNvPr id="454" name="Google Shape;454;g2f32cc048a3_0_161"/>
            <p:cNvSpPr txBox="1"/>
            <p:nvPr/>
          </p:nvSpPr>
          <p:spPr>
            <a:xfrm>
              <a:off x="12788229" y="3202193"/>
              <a:ext cx="2330100" cy="208800"/>
            </a:xfrm>
            <a:prstGeom prst="rect">
              <a:avLst/>
            </a:prstGeom>
            <a:noFill/>
            <a:ln>
              <a:noFill/>
            </a:ln>
          </p:spPr>
          <p:txBody>
            <a:bodyPr anchorCtr="0" anchor="t" bIns="0" lIns="0" spcFirstLastPara="1" rIns="0" wrap="square" tIns="0">
              <a:spAutoFit/>
            </a:bodyPr>
            <a:lstStyle/>
            <a:p>
              <a:pPr indent="0" lvl="0" marL="0" marR="0" rtl="0" algn="ctr">
                <a:lnSpc>
                  <a:spcPct val="114075"/>
                </a:lnSpc>
                <a:spcBef>
                  <a:spcPts val="0"/>
                </a:spcBef>
                <a:spcAft>
                  <a:spcPts val="0"/>
                </a:spcAft>
                <a:buNone/>
              </a:pPr>
              <a:r>
                <a:rPr b="0" i="0" lang="en-US" sz="1357" u="none" cap="none" strike="noStrike">
                  <a:solidFill>
                    <a:srgbClr val="000000"/>
                  </a:solidFill>
                  <a:latin typeface="Arial"/>
                  <a:ea typeface="Arial"/>
                  <a:cs typeface="Arial"/>
                  <a:sym typeface="Arial"/>
                </a:rPr>
                <a:t>MORE LIKELY</a:t>
              </a:r>
              <a:endParaRPr/>
            </a:p>
          </p:txBody>
        </p:sp>
      </p:grpSp>
      <p:grpSp>
        <p:nvGrpSpPr>
          <p:cNvPr id="455" name="Google Shape;455;g2f32cc048a3_0_161"/>
          <p:cNvGrpSpPr/>
          <p:nvPr/>
        </p:nvGrpSpPr>
        <p:grpSpPr>
          <a:xfrm>
            <a:off x="2369629" y="6178125"/>
            <a:ext cx="3654300" cy="1702919"/>
            <a:chOff x="2369629" y="6178125"/>
            <a:chExt cx="3654300" cy="1702919"/>
          </a:xfrm>
        </p:grpSpPr>
        <p:sp>
          <p:nvSpPr>
            <p:cNvPr id="456" name="Google Shape;456;g2f32cc048a3_0_161"/>
            <p:cNvSpPr txBox="1"/>
            <p:nvPr/>
          </p:nvSpPr>
          <p:spPr>
            <a:xfrm>
              <a:off x="2605432" y="6451759"/>
              <a:ext cx="31827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200">
                  <a:solidFill>
                    <a:srgbClr val="404040"/>
                  </a:solidFill>
                  <a:latin typeface="Montserrat"/>
                  <a:ea typeface="Montserrat"/>
                  <a:cs typeface="Montserrat"/>
                  <a:sym typeface="Montserrat"/>
                </a:rPr>
                <a:t>33</a:t>
              </a:r>
              <a:r>
                <a:rPr b="1" i="0" lang="en-US" sz="7200" u="none" cap="none" strike="noStrike">
                  <a:solidFill>
                    <a:srgbClr val="404040"/>
                  </a:solidFill>
                  <a:latin typeface="Montserrat"/>
                  <a:ea typeface="Montserrat"/>
                  <a:cs typeface="Montserrat"/>
                  <a:sym typeface="Montserrat"/>
                </a:rPr>
                <a:t>%</a:t>
              </a:r>
              <a:endParaRPr sz="7200"/>
            </a:p>
          </p:txBody>
        </p:sp>
        <p:sp>
          <p:nvSpPr>
            <p:cNvPr id="457" name="Google Shape;457;g2f32cc048a3_0_161"/>
            <p:cNvSpPr txBox="1"/>
            <p:nvPr/>
          </p:nvSpPr>
          <p:spPr>
            <a:xfrm>
              <a:off x="2369629" y="7648244"/>
              <a:ext cx="3654300" cy="232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513" u="none" cap="none" strike="noStrike">
                  <a:solidFill>
                    <a:srgbClr val="404040"/>
                  </a:solidFill>
                </a:rPr>
                <a:t>New South Wale Australia</a:t>
              </a:r>
              <a:endParaRPr b="1"/>
            </a:p>
          </p:txBody>
        </p:sp>
        <p:sp>
          <p:nvSpPr>
            <p:cNvPr id="458" name="Google Shape;458;g2f32cc048a3_0_161"/>
            <p:cNvSpPr txBox="1"/>
            <p:nvPr/>
          </p:nvSpPr>
          <p:spPr>
            <a:xfrm>
              <a:off x="3031835" y="6178125"/>
              <a:ext cx="2330100" cy="208800"/>
            </a:xfrm>
            <a:prstGeom prst="rect">
              <a:avLst/>
            </a:prstGeom>
            <a:noFill/>
            <a:ln>
              <a:noFill/>
            </a:ln>
          </p:spPr>
          <p:txBody>
            <a:bodyPr anchorCtr="0" anchor="t" bIns="0" lIns="0" spcFirstLastPara="1" rIns="0" wrap="square" tIns="0">
              <a:spAutoFit/>
            </a:bodyPr>
            <a:lstStyle/>
            <a:p>
              <a:pPr indent="0" lvl="0" marL="0" marR="0" rtl="0" algn="ctr">
                <a:lnSpc>
                  <a:spcPct val="114075"/>
                </a:lnSpc>
                <a:spcBef>
                  <a:spcPts val="0"/>
                </a:spcBef>
                <a:spcAft>
                  <a:spcPts val="0"/>
                </a:spcAft>
                <a:buNone/>
              </a:pPr>
              <a:r>
                <a:rPr b="0" i="0" lang="en-US" sz="1357" u="none" cap="none" strike="noStrike">
                  <a:solidFill>
                    <a:srgbClr val="000000"/>
                  </a:solidFill>
                  <a:latin typeface="Arial"/>
                  <a:ea typeface="Arial"/>
                  <a:cs typeface="Arial"/>
                  <a:sym typeface="Arial"/>
                </a:rPr>
                <a:t>MORE LIKELY</a:t>
              </a:r>
              <a:endParaRPr/>
            </a:p>
          </p:txBody>
        </p:sp>
      </p:grpSp>
      <p:sp>
        <p:nvSpPr>
          <p:cNvPr id="459" name="Google Shape;459;g2f32cc048a3_0_161"/>
          <p:cNvSpPr txBox="1"/>
          <p:nvPr/>
        </p:nvSpPr>
        <p:spPr>
          <a:xfrm>
            <a:off x="12495722" y="6349575"/>
            <a:ext cx="31827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200">
                <a:solidFill>
                  <a:srgbClr val="404040"/>
                </a:solidFill>
                <a:latin typeface="Montserrat"/>
                <a:ea typeface="Montserrat"/>
                <a:cs typeface="Montserrat"/>
                <a:sym typeface="Montserrat"/>
              </a:rPr>
              <a:t>58</a:t>
            </a:r>
            <a:r>
              <a:rPr b="1" i="0" lang="en-US" sz="7200" u="none" cap="none" strike="noStrike">
                <a:solidFill>
                  <a:srgbClr val="404040"/>
                </a:solidFill>
                <a:latin typeface="Montserrat"/>
                <a:ea typeface="Montserrat"/>
                <a:cs typeface="Montserrat"/>
                <a:sym typeface="Montserrat"/>
              </a:rPr>
              <a:t>%</a:t>
            </a:r>
            <a:endParaRPr sz="7200"/>
          </a:p>
        </p:txBody>
      </p:sp>
      <p:sp>
        <p:nvSpPr>
          <p:cNvPr id="460" name="Google Shape;460;g2f32cc048a3_0_161"/>
          <p:cNvSpPr txBox="1"/>
          <p:nvPr/>
        </p:nvSpPr>
        <p:spPr>
          <a:xfrm>
            <a:off x="12629619" y="7546060"/>
            <a:ext cx="2915100" cy="232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513" u="none" cap="none" strike="noStrike">
                <a:solidFill>
                  <a:srgbClr val="404040"/>
                </a:solidFill>
              </a:rPr>
              <a:t>White Shark</a:t>
            </a:r>
            <a:endParaRPr b="1"/>
          </a:p>
        </p:txBody>
      </p:sp>
      <p:sp>
        <p:nvSpPr>
          <p:cNvPr id="461" name="Google Shape;461;g2f32cc048a3_0_161"/>
          <p:cNvSpPr txBox="1"/>
          <p:nvPr/>
        </p:nvSpPr>
        <p:spPr>
          <a:xfrm>
            <a:off x="13056022" y="6120163"/>
            <a:ext cx="2330100" cy="208800"/>
          </a:xfrm>
          <a:prstGeom prst="rect">
            <a:avLst/>
          </a:prstGeom>
          <a:noFill/>
          <a:ln>
            <a:noFill/>
          </a:ln>
        </p:spPr>
        <p:txBody>
          <a:bodyPr anchorCtr="0" anchor="t" bIns="0" lIns="0" spcFirstLastPara="1" rIns="0" wrap="square" tIns="0">
            <a:spAutoFit/>
          </a:bodyPr>
          <a:lstStyle/>
          <a:p>
            <a:pPr indent="0" lvl="0" marL="0" marR="0" rtl="0" algn="ctr">
              <a:lnSpc>
                <a:spcPct val="114075"/>
              </a:lnSpc>
              <a:spcBef>
                <a:spcPts val="0"/>
              </a:spcBef>
              <a:spcAft>
                <a:spcPts val="0"/>
              </a:spcAft>
              <a:buNone/>
            </a:pPr>
            <a:r>
              <a:rPr b="0" i="0" lang="en-US" sz="1357" u="none" cap="none" strike="noStrike">
                <a:solidFill>
                  <a:srgbClr val="000000"/>
                </a:solidFill>
                <a:latin typeface="Arial"/>
                <a:ea typeface="Arial"/>
                <a:cs typeface="Arial"/>
                <a:sym typeface="Arial"/>
              </a:rPr>
              <a:t>MORE LIKELY</a:t>
            </a:r>
            <a:endParaRPr/>
          </a:p>
        </p:txBody>
      </p:sp>
      <p:cxnSp>
        <p:nvCxnSpPr>
          <p:cNvPr id="462" name="Google Shape;462;g2f32cc048a3_0_161"/>
          <p:cNvCxnSpPr/>
          <p:nvPr/>
        </p:nvCxnSpPr>
        <p:spPr>
          <a:xfrm>
            <a:off x="1726977" y="5674196"/>
            <a:ext cx="9888000" cy="0"/>
          </a:xfrm>
          <a:prstGeom prst="straightConnector1">
            <a:avLst/>
          </a:prstGeom>
          <a:noFill/>
          <a:ln cap="flat" cmpd="sng" w="9525">
            <a:solidFill>
              <a:srgbClr val="404040"/>
            </a:solidFill>
            <a:prstDash val="solid"/>
            <a:round/>
            <a:headEnd len="sm" w="sm" type="none"/>
            <a:tailEnd len="sm" w="sm" type="none"/>
          </a:ln>
        </p:spPr>
      </p:cxnSp>
      <p:grpSp>
        <p:nvGrpSpPr>
          <p:cNvPr id="463" name="Google Shape;463;g2f32cc048a3_0_161"/>
          <p:cNvGrpSpPr/>
          <p:nvPr/>
        </p:nvGrpSpPr>
        <p:grpSpPr>
          <a:xfrm rot="5400000">
            <a:off x="4050891" y="3842979"/>
            <a:ext cx="345538" cy="1875671"/>
            <a:chOff x="0" y="-38100"/>
            <a:chExt cx="138000" cy="749100"/>
          </a:xfrm>
        </p:grpSpPr>
        <p:sp>
          <p:nvSpPr>
            <p:cNvPr id="464" name="Google Shape;464;g2f32cc048a3_0_161"/>
            <p:cNvSpPr/>
            <p:nvPr/>
          </p:nvSpPr>
          <p:spPr>
            <a:xfrm>
              <a:off x="0" y="0"/>
              <a:ext cx="137851" cy="710961"/>
            </a:xfrm>
            <a:custGeom>
              <a:rect b="b" l="l" r="r" t="t"/>
              <a:pathLst>
                <a:path extrusionOk="0" h="710961" w="137851">
                  <a:moveTo>
                    <a:pt x="68925" y="0"/>
                  </a:moveTo>
                  <a:lnTo>
                    <a:pt x="68925" y="0"/>
                  </a:lnTo>
                  <a:cubicBezTo>
                    <a:pt x="87205" y="0"/>
                    <a:pt x="104737" y="7262"/>
                    <a:pt x="117663" y="20188"/>
                  </a:cubicBezTo>
                  <a:cubicBezTo>
                    <a:pt x="130589" y="33114"/>
                    <a:pt x="137851" y="50645"/>
                    <a:pt x="137851" y="68925"/>
                  </a:cubicBezTo>
                  <a:lnTo>
                    <a:pt x="137851" y="642036"/>
                  </a:lnTo>
                  <a:cubicBezTo>
                    <a:pt x="137851" y="660316"/>
                    <a:pt x="130589" y="677848"/>
                    <a:pt x="117663" y="690774"/>
                  </a:cubicBezTo>
                  <a:cubicBezTo>
                    <a:pt x="104737" y="703700"/>
                    <a:pt x="87205" y="710961"/>
                    <a:pt x="68925" y="710961"/>
                  </a:cubicBezTo>
                  <a:lnTo>
                    <a:pt x="68925" y="710961"/>
                  </a:lnTo>
                  <a:cubicBezTo>
                    <a:pt x="50645" y="710961"/>
                    <a:pt x="33114" y="703700"/>
                    <a:pt x="20188" y="690774"/>
                  </a:cubicBezTo>
                  <a:cubicBezTo>
                    <a:pt x="7262" y="677848"/>
                    <a:pt x="0" y="660316"/>
                    <a:pt x="0" y="642036"/>
                  </a:cubicBezTo>
                  <a:lnTo>
                    <a:pt x="0" y="68925"/>
                  </a:lnTo>
                  <a:cubicBezTo>
                    <a:pt x="0" y="50645"/>
                    <a:pt x="7262" y="33114"/>
                    <a:pt x="20188" y="20188"/>
                  </a:cubicBezTo>
                  <a:cubicBezTo>
                    <a:pt x="33114" y="7262"/>
                    <a:pt x="50645" y="0"/>
                    <a:pt x="68925" y="0"/>
                  </a:cubicBezTo>
                  <a:close/>
                </a:path>
              </a:pathLst>
            </a:custGeom>
            <a:solidFill>
              <a:srgbClr val="F6D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2f32cc048a3_0_161"/>
            <p:cNvSpPr txBox="1"/>
            <p:nvPr/>
          </p:nvSpPr>
          <p:spPr>
            <a:xfrm>
              <a:off x="0" y="-38100"/>
              <a:ext cx="138000" cy="74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466" name="Google Shape;466;g2f32cc048a3_0_161"/>
          <p:cNvGrpSpPr/>
          <p:nvPr/>
        </p:nvGrpSpPr>
        <p:grpSpPr>
          <a:xfrm rot="5400000">
            <a:off x="8994801" y="6095011"/>
            <a:ext cx="345538" cy="3320171"/>
            <a:chOff x="0" y="-38100"/>
            <a:chExt cx="138000" cy="1326000"/>
          </a:xfrm>
        </p:grpSpPr>
        <p:sp>
          <p:nvSpPr>
            <p:cNvPr id="467" name="Google Shape;467;g2f32cc048a3_0_161"/>
            <p:cNvSpPr/>
            <p:nvPr/>
          </p:nvSpPr>
          <p:spPr>
            <a:xfrm>
              <a:off x="0" y="0"/>
              <a:ext cx="137851" cy="1287752"/>
            </a:xfrm>
            <a:custGeom>
              <a:rect b="b" l="l" r="r" t="t"/>
              <a:pathLst>
                <a:path extrusionOk="0" h="1287752" w="137851">
                  <a:moveTo>
                    <a:pt x="68925" y="0"/>
                  </a:moveTo>
                  <a:lnTo>
                    <a:pt x="68925" y="0"/>
                  </a:lnTo>
                  <a:cubicBezTo>
                    <a:pt x="87205" y="0"/>
                    <a:pt x="104737" y="7262"/>
                    <a:pt x="117663" y="20188"/>
                  </a:cubicBezTo>
                  <a:cubicBezTo>
                    <a:pt x="130589" y="33114"/>
                    <a:pt x="137851" y="50645"/>
                    <a:pt x="137851" y="68925"/>
                  </a:cubicBezTo>
                  <a:lnTo>
                    <a:pt x="137851" y="1218826"/>
                  </a:lnTo>
                  <a:cubicBezTo>
                    <a:pt x="137851" y="1237107"/>
                    <a:pt x="130589" y="1254638"/>
                    <a:pt x="117663" y="1267564"/>
                  </a:cubicBezTo>
                  <a:cubicBezTo>
                    <a:pt x="104737" y="1280490"/>
                    <a:pt x="87205" y="1287752"/>
                    <a:pt x="68925" y="1287752"/>
                  </a:cubicBezTo>
                  <a:lnTo>
                    <a:pt x="68925" y="1287752"/>
                  </a:lnTo>
                  <a:cubicBezTo>
                    <a:pt x="50645" y="1287752"/>
                    <a:pt x="33114" y="1280490"/>
                    <a:pt x="20188" y="1267564"/>
                  </a:cubicBezTo>
                  <a:cubicBezTo>
                    <a:pt x="7262" y="1254638"/>
                    <a:pt x="0" y="1237107"/>
                    <a:pt x="0" y="1218826"/>
                  </a:cubicBezTo>
                  <a:lnTo>
                    <a:pt x="0" y="68925"/>
                  </a:lnTo>
                  <a:cubicBezTo>
                    <a:pt x="0" y="50645"/>
                    <a:pt x="7262" y="33114"/>
                    <a:pt x="20188" y="20188"/>
                  </a:cubicBezTo>
                  <a:cubicBezTo>
                    <a:pt x="33114" y="7262"/>
                    <a:pt x="50645" y="0"/>
                    <a:pt x="68925" y="0"/>
                  </a:cubicBezTo>
                  <a:close/>
                </a:path>
              </a:pathLst>
            </a:custGeom>
            <a:solidFill>
              <a:srgbClr val="FF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2f32cc048a3_0_161"/>
            <p:cNvSpPr txBox="1"/>
            <p:nvPr/>
          </p:nvSpPr>
          <p:spPr>
            <a:xfrm>
              <a:off x="0" y="-38100"/>
              <a:ext cx="138000" cy="1326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cxnSp>
        <p:nvCxnSpPr>
          <p:cNvPr id="469" name="Google Shape;469;g2f32cc048a3_0_161"/>
          <p:cNvCxnSpPr/>
          <p:nvPr/>
        </p:nvCxnSpPr>
        <p:spPr>
          <a:xfrm>
            <a:off x="11615065" y="2594743"/>
            <a:ext cx="0" cy="6159000"/>
          </a:xfrm>
          <a:prstGeom prst="straightConnector1">
            <a:avLst/>
          </a:prstGeom>
          <a:noFill/>
          <a:ln cap="flat" cmpd="sng" w="9525">
            <a:solidFill>
              <a:srgbClr val="404040"/>
            </a:solidFill>
            <a:prstDash val="solid"/>
            <a:round/>
            <a:headEnd len="sm" w="sm" type="none"/>
            <a:tailEnd len="sm" w="sm" type="none"/>
          </a:ln>
        </p:spPr>
      </p:cxnSp>
      <p:cxnSp>
        <p:nvCxnSpPr>
          <p:cNvPr id="470" name="Google Shape;470;g2f32cc048a3_0_161"/>
          <p:cNvCxnSpPr/>
          <p:nvPr/>
        </p:nvCxnSpPr>
        <p:spPr>
          <a:xfrm>
            <a:off x="6671021" y="5674196"/>
            <a:ext cx="9888000" cy="0"/>
          </a:xfrm>
          <a:prstGeom prst="straightConnector1">
            <a:avLst/>
          </a:prstGeom>
          <a:noFill/>
          <a:ln cap="flat" cmpd="sng" w="9525">
            <a:solidFill>
              <a:srgbClr val="404040"/>
            </a:solidFill>
            <a:prstDash val="solid"/>
            <a:round/>
            <a:headEnd len="sm" w="sm" type="none"/>
            <a:tailEnd len="sm" w="sm" type="none"/>
          </a:ln>
        </p:spPr>
      </p:cxnSp>
      <p:cxnSp>
        <p:nvCxnSpPr>
          <p:cNvPr id="471" name="Google Shape;471;g2f32cc048a3_0_161"/>
          <p:cNvCxnSpPr/>
          <p:nvPr/>
        </p:nvCxnSpPr>
        <p:spPr>
          <a:xfrm>
            <a:off x="6671021" y="2594743"/>
            <a:ext cx="0" cy="6159000"/>
          </a:xfrm>
          <a:prstGeom prst="straightConnector1">
            <a:avLst/>
          </a:prstGeom>
          <a:noFill/>
          <a:ln cap="flat" cmpd="sng" w="9525">
            <a:solidFill>
              <a:srgbClr val="404040"/>
            </a:solidFill>
            <a:prstDash val="solid"/>
            <a:round/>
            <a:headEnd len="sm" w="sm" type="none"/>
            <a:tailEnd len="sm" w="sm" type="none"/>
          </a:ln>
        </p:spPr>
      </p:cxnSp>
      <p:grpSp>
        <p:nvGrpSpPr>
          <p:cNvPr id="472" name="Google Shape;472;g2f32cc048a3_0_161"/>
          <p:cNvGrpSpPr/>
          <p:nvPr/>
        </p:nvGrpSpPr>
        <p:grpSpPr>
          <a:xfrm>
            <a:off x="2584615" y="3202193"/>
            <a:ext cx="3182700" cy="1702919"/>
            <a:chOff x="2584615" y="3202193"/>
            <a:chExt cx="3182700" cy="1702919"/>
          </a:xfrm>
        </p:grpSpPr>
        <p:sp>
          <p:nvSpPr>
            <p:cNvPr id="473" name="Google Shape;473;g2f32cc048a3_0_161"/>
            <p:cNvSpPr txBox="1"/>
            <p:nvPr/>
          </p:nvSpPr>
          <p:spPr>
            <a:xfrm>
              <a:off x="2584615" y="3475827"/>
              <a:ext cx="31827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7200" u="none" cap="none" strike="noStrike">
                  <a:solidFill>
                    <a:srgbClr val="404040"/>
                  </a:solidFill>
                  <a:latin typeface="Montserrat"/>
                  <a:ea typeface="Montserrat"/>
                  <a:cs typeface="Montserrat"/>
                  <a:sym typeface="Montserrat"/>
                </a:rPr>
                <a:t>88%</a:t>
              </a:r>
              <a:endParaRPr sz="7200"/>
            </a:p>
          </p:txBody>
        </p:sp>
        <p:sp>
          <p:nvSpPr>
            <p:cNvPr id="474" name="Google Shape;474;g2f32cc048a3_0_161"/>
            <p:cNvSpPr txBox="1"/>
            <p:nvPr/>
          </p:nvSpPr>
          <p:spPr>
            <a:xfrm>
              <a:off x="2718511" y="4672312"/>
              <a:ext cx="2915100" cy="232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513" u="none" cap="none" strike="noStrike">
                  <a:solidFill>
                    <a:srgbClr val="404040"/>
                  </a:solidFill>
                </a:rPr>
                <a:t>Male</a:t>
              </a:r>
              <a:endParaRPr b="1"/>
            </a:p>
          </p:txBody>
        </p:sp>
        <p:sp>
          <p:nvSpPr>
            <p:cNvPr id="475" name="Google Shape;475;g2f32cc048a3_0_161"/>
            <p:cNvSpPr txBox="1"/>
            <p:nvPr/>
          </p:nvSpPr>
          <p:spPr>
            <a:xfrm>
              <a:off x="3031835" y="3202193"/>
              <a:ext cx="2330100" cy="208800"/>
            </a:xfrm>
            <a:prstGeom prst="rect">
              <a:avLst/>
            </a:prstGeom>
            <a:noFill/>
            <a:ln>
              <a:noFill/>
            </a:ln>
          </p:spPr>
          <p:txBody>
            <a:bodyPr anchorCtr="0" anchor="t" bIns="0" lIns="0" spcFirstLastPara="1" rIns="0" wrap="square" tIns="0">
              <a:spAutoFit/>
            </a:bodyPr>
            <a:lstStyle/>
            <a:p>
              <a:pPr indent="0" lvl="0" marL="0" marR="0" rtl="0" algn="ctr">
                <a:lnSpc>
                  <a:spcPct val="114075"/>
                </a:lnSpc>
                <a:spcBef>
                  <a:spcPts val="0"/>
                </a:spcBef>
                <a:spcAft>
                  <a:spcPts val="0"/>
                </a:spcAft>
                <a:buNone/>
              </a:pPr>
              <a:r>
                <a:rPr b="0" i="0" lang="en-US" sz="1357" u="none" cap="none" strike="noStrike">
                  <a:solidFill>
                    <a:srgbClr val="000000"/>
                  </a:solidFill>
                  <a:latin typeface="Arial"/>
                  <a:ea typeface="Arial"/>
                  <a:cs typeface="Arial"/>
                  <a:sym typeface="Arial"/>
                </a:rPr>
                <a:t>MORE LIKELY</a:t>
              </a:r>
              <a:endParaRPr/>
            </a:p>
          </p:txBody>
        </p:sp>
      </p:grpSp>
      <p:grpSp>
        <p:nvGrpSpPr>
          <p:cNvPr id="476" name="Google Shape;476;g2f32cc048a3_0_161"/>
          <p:cNvGrpSpPr/>
          <p:nvPr/>
        </p:nvGrpSpPr>
        <p:grpSpPr>
          <a:xfrm>
            <a:off x="7292855" y="6178125"/>
            <a:ext cx="3654300" cy="1702919"/>
            <a:chOff x="7292855" y="6178125"/>
            <a:chExt cx="3654300" cy="1702919"/>
          </a:xfrm>
        </p:grpSpPr>
        <p:sp>
          <p:nvSpPr>
            <p:cNvPr id="477" name="Google Shape;477;g2f32cc048a3_0_161"/>
            <p:cNvSpPr txBox="1"/>
            <p:nvPr/>
          </p:nvSpPr>
          <p:spPr>
            <a:xfrm>
              <a:off x="7528659" y="6451759"/>
              <a:ext cx="31827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7200" u="none" cap="none" strike="noStrike">
                  <a:solidFill>
                    <a:srgbClr val="404040"/>
                  </a:solidFill>
                  <a:latin typeface="Montserrat"/>
                  <a:ea typeface="Montserrat"/>
                  <a:cs typeface="Montserrat"/>
                  <a:sym typeface="Montserrat"/>
                </a:rPr>
                <a:t>2</a:t>
              </a:r>
              <a:r>
                <a:rPr b="1" lang="en-US" sz="7200">
                  <a:solidFill>
                    <a:srgbClr val="404040"/>
                  </a:solidFill>
                  <a:latin typeface="Montserrat"/>
                  <a:ea typeface="Montserrat"/>
                  <a:cs typeface="Montserrat"/>
                  <a:sym typeface="Montserrat"/>
                </a:rPr>
                <a:t>1</a:t>
              </a:r>
              <a:r>
                <a:rPr b="1" i="0" lang="en-US" sz="7200" u="none" cap="none" strike="noStrike">
                  <a:solidFill>
                    <a:srgbClr val="404040"/>
                  </a:solidFill>
                  <a:latin typeface="Montserrat"/>
                  <a:ea typeface="Montserrat"/>
                  <a:cs typeface="Montserrat"/>
                  <a:sym typeface="Montserrat"/>
                </a:rPr>
                <a:t>%</a:t>
              </a:r>
              <a:endParaRPr sz="7200"/>
            </a:p>
          </p:txBody>
        </p:sp>
        <p:sp>
          <p:nvSpPr>
            <p:cNvPr id="478" name="Google Shape;478;g2f32cc048a3_0_161"/>
            <p:cNvSpPr txBox="1"/>
            <p:nvPr/>
          </p:nvSpPr>
          <p:spPr>
            <a:xfrm>
              <a:off x="7292855" y="7648244"/>
              <a:ext cx="3654300" cy="232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513" u="none" cap="none" strike="noStrike">
                  <a:solidFill>
                    <a:srgbClr val="404040"/>
                  </a:solidFill>
                </a:rPr>
                <a:t>Fatal</a:t>
              </a:r>
              <a:endParaRPr b="1"/>
            </a:p>
          </p:txBody>
        </p:sp>
        <p:sp>
          <p:nvSpPr>
            <p:cNvPr id="479" name="Google Shape;479;g2f32cc048a3_0_161"/>
            <p:cNvSpPr txBox="1"/>
            <p:nvPr/>
          </p:nvSpPr>
          <p:spPr>
            <a:xfrm>
              <a:off x="7955062" y="6178125"/>
              <a:ext cx="2330100" cy="208800"/>
            </a:xfrm>
            <a:prstGeom prst="rect">
              <a:avLst/>
            </a:prstGeom>
            <a:noFill/>
            <a:ln>
              <a:noFill/>
            </a:ln>
          </p:spPr>
          <p:txBody>
            <a:bodyPr anchorCtr="0" anchor="t" bIns="0" lIns="0" spcFirstLastPara="1" rIns="0" wrap="square" tIns="0">
              <a:spAutoFit/>
            </a:bodyPr>
            <a:lstStyle/>
            <a:p>
              <a:pPr indent="0" lvl="0" marL="0" marR="0" rtl="0" algn="ctr">
                <a:lnSpc>
                  <a:spcPct val="114075"/>
                </a:lnSpc>
                <a:spcBef>
                  <a:spcPts val="0"/>
                </a:spcBef>
                <a:spcAft>
                  <a:spcPts val="0"/>
                </a:spcAft>
                <a:buNone/>
              </a:pPr>
              <a:r>
                <a:rPr b="0" i="0" lang="en-US" sz="1357" u="none" cap="none" strike="noStrike">
                  <a:solidFill>
                    <a:srgbClr val="000000"/>
                  </a:solidFill>
                  <a:latin typeface="Arial"/>
                  <a:ea typeface="Arial"/>
                  <a:cs typeface="Arial"/>
                  <a:sym typeface="Arial"/>
                </a:rPr>
                <a:t>MORE LIKELY</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
          <p:cNvSpPr/>
          <p:nvPr/>
        </p:nvSpPr>
        <p:spPr>
          <a:xfrm>
            <a:off x="0" y="0"/>
            <a:ext cx="199339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grpSp>
        <p:nvGrpSpPr>
          <p:cNvPr id="485" name="Google Shape;485;p7"/>
          <p:cNvGrpSpPr/>
          <p:nvPr/>
        </p:nvGrpSpPr>
        <p:grpSpPr>
          <a:xfrm>
            <a:off x="9789515" y="766302"/>
            <a:ext cx="1432818" cy="637407"/>
            <a:chOff x="0" y="-38100"/>
            <a:chExt cx="377368" cy="167877"/>
          </a:xfrm>
        </p:grpSpPr>
        <p:sp>
          <p:nvSpPr>
            <p:cNvPr id="486" name="Google Shape;486;p7"/>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8" name="Google Shape;488;p7"/>
          <p:cNvGrpSpPr/>
          <p:nvPr/>
        </p:nvGrpSpPr>
        <p:grpSpPr>
          <a:xfrm>
            <a:off x="11581990" y="766302"/>
            <a:ext cx="1432818" cy="637407"/>
            <a:chOff x="0" y="-38100"/>
            <a:chExt cx="377368" cy="167877"/>
          </a:xfrm>
        </p:grpSpPr>
        <p:sp>
          <p:nvSpPr>
            <p:cNvPr id="489" name="Google Shape;489;p7"/>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1" name="Google Shape;491;p7"/>
          <p:cNvGrpSpPr/>
          <p:nvPr/>
        </p:nvGrpSpPr>
        <p:grpSpPr>
          <a:xfrm>
            <a:off x="13470384" y="766302"/>
            <a:ext cx="1432818" cy="637407"/>
            <a:chOff x="0" y="-38100"/>
            <a:chExt cx="377368" cy="167877"/>
          </a:xfrm>
        </p:grpSpPr>
        <p:sp>
          <p:nvSpPr>
            <p:cNvPr id="492" name="Google Shape;492;p7"/>
            <p:cNvSpPr/>
            <p:nvPr/>
          </p:nvSpPr>
          <p:spPr>
            <a:xfrm>
              <a:off x="0" y="0"/>
              <a:ext cx="377368" cy="129777"/>
            </a:xfrm>
            <a:custGeom>
              <a:rect b="b" l="l" r="r" t="t"/>
              <a:pathLst>
                <a:path extrusionOk="0" h="129777" w="377368">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txBox="1"/>
            <p:nvPr/>
          </p:nvSpPr>
          <p:spPr>
            <a:xfrm>
              <a:off x="0" y="-38100"/>
              <a:ext cx="377368"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4" name="Google Shape;494;p7"/>
          <p:cNvGrpSpPr/>
          <p:nvPr/>
        </p:nvGrpSpPr>
        <p:grpSpPr>
          <a:xfrm>
            <a:off x="15246102" y="766302"/>
            <a:ext cx="1846138" cy="637407"/>
            <a:chOff x="0" y="-38100"/>
            <a:chExt cx="486226" cy="167877"/>
          </a:xfrm>
        </p:grpSpPr>
        <p:sp>
          <p:nvSpPr>
            <p:cNvPr id="495" name="Google Shape;495;p7"/>
            <p:cNvSpPr/>
            <p:nvPr/>
          </p:nvSpPr>
          <p:spPr>
            <a:xfrm>
              <a:off x="0" y="0"/>
              <a:ext cx="486226" cy="129777"/>
            </a:xfrm>
            <a:custGeom>
              <a:rect b="b" l="l" r="r" t="t"/>
              <a:pathLst>
                <a:path extrusionOk="0" h="129777" w="486226">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txBox="1"/>
            <p:nvPr/>
          </p:nvSpPr>
          <p:spPr>
            <a:xfrm>
              <a:off x="0" y="-38100"/>
              <a:ext cx="486226" cy="16787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7" name="Google Shape;497;p7"/>
          <p:cNvSpPr/>
          <p:nvPr/>
        </p:nvSpPr>
        <p:spPr>
          <a:xfrm>
            <a:off x="1514364" y="944723"/>
            <a:ext cx="425226" cy="425226"/>
          </a:xfrm>
          <a:custGeom>
            <a:rect b="b" l="l" r="r" t="t"/>
            <a:pathLst>
              <a:path extrusionOk="0" h="425226" w="425226">
                <a:moveTo>
                  <a:pt x="0" y="0"/>
                </a:moveTo>
                <a:lnTo>
                  <a:pt x="425225" y="0"/>
                </a:lnTo>
                <a:lnTo>
                  <a:pt x="425225" y="425226"/>
                </a:lnTo>
                <a:lnTo>
                  <a:pt x="0" y="425226"/>
                </a:lnTo>
                <a:lnTo>
                  <a:pt x="0" y="0"/>
                </a:lnTo>
                <a:close/>
              </a:path>
            </a:pathLst>
          </a:custGeom>
          <a:blipFill rotWithShape="1">
            <a:blip r:embed="rId4">
              <a:alphaModFix/>
            </a:blip>
            <a:stretch>
              <a:fillRect b="0" l="0" r="0" t="0"/>
            </a:stretch>
          </a:blipFill>
          <a:ln>
            <a:noFill/>
          </a:ln>
        </p:spPr>
      </p:sp>
      <p:sp>
        <p:nvSpPr>
          <p:cNvPr id="498" name="Google Shape;498;p7"/>
          <p:cNvSpPr txBox="1"/>
          <p:nvPr/>
        </p:nvSpPr>
        <p:spPr>
          <a:xfrm>
            <a:off x="2103571" y="984934"/>
            <a:ext cx="1383287"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SharkTrack</a:t>
            </a:r>
            <a:endParaRPr/>
          </a:p>
        </p:txBody>
      </p:sp>
      <p:sp>
        <p:nvSpPr>
          <p:cNvPr id="499" name="Google Shape;499;p7"/>
          <p:cNvSpPr txBox="1"/>
          <p:nvPr/>
        </p:nvSpPr>
        <p:spPr>
          <a:xfrm>
            <a:off x="10076218" y="984934"/>
            <a:ext cx="859412"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Johana</a:t>
            </a:r>
            <a:endParaRPr/>
          </a:p>
        </p:txBody>
      </p:sp>
      <p:sp>
        <p:nvSpPr>
          <p:cNvPr id="500" name="Google Shape;500;p7"/>
          <p:cNvSpPr txBox="1"/>
          <p:nvPr/>
        </p:nvSpPr>
        <p:spPr>
          <a:xfrm>
            <a:off x="12010422" y="984934"/>
            <a:ext cx="671873" cy="306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Tiago</a:t>
            </a:r>
            <a:endParaRPr/>
          </a:p>
        </p:txBody>
      </p:sp>
      <p:sp>
        <p:nvSpPr>
          <p:cNvPr id="501" name="Google Shape;501;p7"/>
          <p:cNvSpPr txBox="1"/>
          <p:nvPr/>
        </p:nvSpPr>
        <p:spPr>
          <a:xfrm>
            <a:off x="13661206" y="999684"/>
            <a:ext cx="12312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Konstantin</a:t>
            </a:r>
            <a:endParaRPr/>
          </a:p>
        </p:txBody>
      </p:sp>
      <p:sp>
        <p:nvSpPr>
          <p:cNvPr id="502" name="Google Shape;502;p7"/>
          <p:cNvSpPr txBox="1"/>
          <p:nvPr/>
        </p:nvSpPr>
        <p:spPr>
          <a:xfrm>
            <a:off x="15495353" y="999684"/>
            <a:ext cx="15276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Jean Philippe</a:t>
            </a:r>
            <a:endParaRPr/>
          </a:p>
        </p:txBody>
      </p:sp>
      <p:sp>
        <p:nvSpPr>
          <p:cNvPr id="503" name="Google Shape;503;p7"/>
          <p:cNvSpPr txBox="1"/>
          <p:nvPr/>
        </p:nvSpPr>
        <p:spPr>
          <a:xfrm>
            <a:off x="2027375" y="3424100"/>
            <a:ext cx="7032300" cy="863700"/>
          </a:xfrm>
          <a:prstGeom prst="rect">
            <a:avLst/>
          </a:prstGeom>
          <a:noFill/>
          <a:ln>
            <a:noFill/>
          </a:ln>
        </p:spPr>
        <p:txBody>
          <a:bodyPr anchorCtr="0" anchor="t" bIns="0" lIns="0" spcFirstLastPara="1" rIns="0" wrap="square" tIns="0">
            <a:spAutoFit/>
          </a:bodyPr>
          <a:lstStyle/>
          <a:p>
            <a:pPr indent="-403161" lvl="0" marL="457200" rtl="0" algn="l">
              <a:lnSpc>
                <a:spcPct val="115000"/>
              </a:lnSpc>
              <a:spcBef>
                <a:spcPts val="0"/>
              </a:spcBef>
              <a:spcAft>
                <a:spcPts val="0"/>
              </a:spcAft>
              <a:buClr>
                <a:srgbClr val="00204B"/>
              </a:buClr>
              <a:buSzPts val="2749"/>
              <a:buChar char="●"/>
            </a:pPr>
            <a:r>
              <a:rPr lang="en-US" sz="2749">
                <a:solidFill>
                  <a:srgbClr val="00204B"/>
                </a:solidFill>
              </a:rPr>
              <a:t>Unrealistic Deadlines</a:t>
            </a:r>
            <a:endParaRPr sz="2749">
              <a:solidFill>
                <a:srgbClr val="00204B"/>
              </a:solidFill>
            </a:endParaRPr>
          </a:p>
          <a:p>
            <a:pPr indent="0" lvl="0" marL="457200" rtl="0" algn="l">
              <a:lnSpc>
                <a:spcPct val="115000"/>
              </a:lnSpc>
              <a:spcBef>
                <a:spcPts val="0"/>
              </a:spcBef>
              <a:spcAft>
                <a:spcPts val="0"/>
              </a:spcAft>
              <a:buNone/>
            </a:pPr>
            <a:r>
              <a:t/>
            </a:r>
            <a:endParaRPr sz="2449">
              <a:solidFill>
                <a:srgbClr val="00204B"/>
              </a:solidFill>
            </a:endParaRPr>
          </a:p>
        </p:txBody>
      </p:sp>
      <p:sp>
        <p:nvSpPr>
          <p:cNvPr id="504" name="Google Shape;504;p7"/>
          <p:cNvSpPr txBox="1"/>
          <p:nvPr/>
        </p:nvSpPr>
        <p:spPr>
          <a:xfrm>
            <a:off x="1103171" y="2301927"/>
            <a:ext cx="7941300" cy="801600"/>
          </a:xfrm>
          <a:prstGeom prst="rect">
            <a:avLst/>
          </a:prstGeom>
          <a:noFill/>
          <a:ln>
            <a:noFill/>
          </a:ln>
        </p:spPr>
        <p:txBody>
          <a:bodyPr anchorCtr="0" anchor="t" bIns="0" lIns="0" spcFirstLastPara="1" rIns="0" wrap="square" tIns="0">
            <a:spAutoFit/>
          </a:bodyPr>
          <a:lstStyle/>
          <a:p>
            <a:pPr indent="0" lvl="0" marL="0" marR="0" rtl="0" algn="ctr">
              <a:lnSpc>
                <a:spcPct val="113997"/>
              </a:lnSpc>
              <a:spcBef>
                <a:spcPts val="0"/>
              </a:spcBef>
              <a:spcAft>
                <a:spcPts val="0"/>
              </a:spcAft>
              <a:buNone/>
            </a:pPr>
            <a:r>
              <a:rPr b="1" lang="en-US" sz="5208">
                <a:latin typeface="Montserrat"/>
                <a:ea typeface="Montserrat"/>
                <a:cs typeface="Montserrat"/>
                <a:sym typeface="Montserrat"/>
              </a:rPr>
              <a:t>Major obstacle</a:t>
            </a:r>
            <a:endParaRPr/>
          </a:p>
        </p:txBody>
      </p:sp>
      <p:sp>
        <p:nvSpPr>
          <p:cNvPr id="505" name="Google Shape;505;p7"/>
          <p:cNvSpPr txBox="1"/>
          <p:nvPr/>
        </p:nvSpPr>
        <p:spPr>
          <a:xfrm>
            <a:off x="9044476" y="2819475"/>
            <a:ext cx="9581400" cy="801600"/>
          </a:xfrm>
          <a:prstGeom prst="rect">
            <a:avLst/>
          </a:prstGeom>
          <a:noFill/>
          <a:ln>
            <a:noFill/>
          </a:ln>
        </p:spPr>
        <p:txBody>
          <a:bodyPr anchorCtr="0" anchor="t" bIns="0" lIns="0" spcFirstLastPara="1" rIns="0" wrap="square" tIns="0">
            <a:spAutoFit/>
          </a:bodyPr>
          <a:lstStyle/>
          <a:p>
            <a:pPr indent="0" lvl="0" marL="0" marR="0" rtl="0" algn="ctr">
              <a:lnSpc>
                <a:spcPct val="113997"/>
              </a:lnSpc>
              <a:spcBef>
                <a:spcPts val="0"/>
              </a:spcBef>
              <a:spcAft>
                <a:spcPts val="0"/>
              </a:spcAft>
              <a:buNone/>
            </a:pPr>
            <a:r>
              <a:rPr b="1" lang="en-US" sz="5208">
                <a:latin typeface="Montserrat"/>
                <a:ea typeface="Montserrat"/>
                <a:cs typeface="Montserrat"/>
                <a:sym typeface="Montserrat"/>
              </a:rPr>
              <a:t>We learnt</a:t>
            </a:r>
            <a:endParaRPr/>
          </a:p>
        </p:txBody>
      </p:sp>
      <p:sp>
        <p:nvSpPr>
          <p:cNvPr id="506" name="Google Shape;506;p7"/>
          <p:cNvSpPr txBox="1"/>
          <p:nvPr/>
        </p:nvSpPr>
        <p:spPr>
          <a:xfrm>
            <a:off x="10780775" y="4063975"/>
            <a:ext cx="6790200" cy="3975600"/>
          </a:xfrm>
          <a:prstGeom prst="rect">
            <a:avLst/>
          </a:prstGeom>
          <a:noFill/>
          <a:ln>
            <a:noFill/>
          </a:ln>
        </p:spPr>
        <p:txBody>
          <a:bodyPr anchorCtr="0" anchor="t" bIns="0" lIns="0" spcFirstLastPara="1" rIns="0" wrap="square" tIns="0">
            <a:spAutoFit/>
          </a:bodyPr>
          <a:lstStyle/>
          <a:p>
            <a:pPr indent="-396811" lvl="0" marL="457200" rtl="0" algn="l">
              <a:lnSpc>
                <a:spcPct val="115000"/>
              </a:lnSpc>
              <a:spcBef>
                <a:spcPts val="0"/>
              </a:spcBef>
              <a:spcAft>
                <a:spcPts val="0"/>
              </a:spcAft>
              <a:buClr>
                <a:srgbClr val="00204B"/>
              </a:buClr>
              <a:buSzPts val="2649"/>
              <a:buChar char="●"/>
            </a:pPr>
            <a:r>
              <a:rPr lang="en-US" sz="2649">
                <a:solidFill>
                  <a:srgbClr val="00204B"/>
                </a:solidFill>
              </a:rPr>
              <a:t>A good organisation with distribution of tasks and </a:t>
            </a:r>
            <a:r>
              <a:rPr lang="en-US" sz="2649">
                <a:solidFill>
                  <a:srgbClr val="00204B"/>
                </a:solidFill>
              </a:rPr>
              <a:t>established</a:t>
            </a:r>
            <a:r>
              <a:rPr lang="en-US" sz="2649">
                <a:solidFill>
                  <a:srgbClr val="00204B"/>
                </a:solidFill>
              </a:rPr>
              <a:t> a transparent communication allowed us to move </a:t>
            </a:r>
            <a:r>
              <a:rPr lang="en-US" sz="2649">
                <a:solidFill>
                  <a:srgbClr val="00204B"/>
                </a:solidFill>
              </a:rPr>
              <a:t>forward</a:t>
            </a:r>
            <a:r>
              <a:rPr lang="en-US" sz="2649">
                <a:solidFill>
                  <a:srgbClr val="00204B"/>
                </a:solidFill>
              </a:rPr>
              <a:t>. </a:t>
            </a:r>
            <a:endParaRPr sz="2649">
              <a:solidFill>
                <a:srgbClr val="00204B"/>
              </a:solidFill>
            </a:endParaRPr>
          </a:p>
          <a:p>
            <a:pPr indent="0" lvl="0" marL="457200" rtl="0" algn="l">
              <a:lnSpc>
                <a:spcPct val="115000"/>
              </a:lnSpc>
              <a:spcBef>
                <a:spcPts val="0"/>
              </a:spcBef>
              <a:spcAft>
                <a:spcPts val="0"/>
              </a:spcAft>
              <a:buNone/>
            </a:pPr>
            <a:r>
              <a:t/>
            </a:r>
            <a:endParaRPr sz="2649">
              <a:solidFill>
                <a:srgbClr val="00204B"/>
              </a:solidFill>
            </a:endParaRPr>
          </a:p>
          <a:p>
            <a:pPr indent="-384111" lvl="0" marL="457200" rtl="0" algn="l">
              <a:spcBef>
                <a:spcPts val="0"/>
              </a:spcBef>
              <a:spcAft>
                <a:spcPts val="0"/>
              </a:spcAft>
              <a:buClr>
                <a:srgbClr val="00204B"/>
              </a:buClr>
              <a:buSzPts val="2449"/>
              <a:buChar char="●"/>
            </a:pPr>
            <a:r>
              <a:rPr lang="en-US" sz="2649">
                <a:solidFill>
                  <a:srgbClr val="00204B"/>
                </a:solidFill>
              </a:rPr>
              <a:t>We also learnt to rely on each other more and work together more effectively, which made this mini project a better learning experience for everyone</a:t>
            </a:r>
            <a:r>
              <a:rPr lang="en-US" sz="1600">
                <a:solidFill>
                  <a:schemeClr val="dk1"/>
                </a:solidFill>
              </a:rPr>
              <a:t>.</a:t>
            </a:r>
            <a:endParaRPr sz="2649">
              <a:solidFill>
                <a:srgbClr val="00204B"/>
              </a:solidFill>
            </a:endParaRPr>
          </a:p>
        </p:txBody>
      </p:sp>
      <p:pic>
        <p:nvPicPr>
          <p:cNvPr id="507" name="Google Shape;507;p7"/>
          <p:cNvPicPr preferRelativeResize="0"/>
          <p:nvPr/>
        </p:nvPicPr>
        <p:blipFill>
          <a:blip r:embed="rId5">
            <a:alphaModFix/>
          </a:blip>
          <a:stretch>
            <a:fillRect/>
          </a:stretch>
        </p:blipFill>
        <p:spPr>
          <a:xfrm>
            <a:off x="1403975" y="4374229"/>
            <a:ext cx="7941301" cy="37627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